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handoutMasterIdLst>
    <p:handoutMasterId r:id="rId31"/>
  </p:handoutMasterIdLst>
  <p:sldIdLst>
    <p:sldId id="259" r:id="rId2"/>
    <p:sldId id="277" r:id="rId3"/>
    <p:sldId id="265" r:id="rId4"/>
    <p:sldId id="263" r:id="rId5"/>
    <p:sldId id="309" r:id="rId6"/>
    <p:sldId id="267" r:id="rId7"/>
    <p:sldId id="303" r:id="rId8"/>
    <p:sldId id="306" r:id="rId9"/>
    <p:sldId id="307" r:id="rId10"/>
    <p:sldId id="311" r:id="rId11"/>
    <p:sldId id="308" r:id="rId12"/>
    <p:sldId id="314" r:id="rId13"/>
    <p:sldId id="312" r:id="rId14"/>
    <p:sldId id="278" r:id="rId15"/>
    <p:sldId id="310" r:id="rId16"/>
    <p:sldId id="304" r:id="rId17"/>
    <p:sldId id="305" r:id="rId18"/>
    <p:sldId id="302" r:id="rId19"/>
    <p:sldId id="317" r:id="rId20"/>
    <p:sldId id="315" r:id="rId21"/>
    <p:sldId id="316" r:id="rId22"/>
    <p:sldId id="279" r:id="rId23"/>
    <p:sldId id="313" r:id="rId24"/>
    <p:sldId id="292" r:id="rId25"/>
    <p:sldId id="294" r:id="rId26"/>
    <p:sldId id="295" r:id="rId27"/>
    <p:sldId id="298" r:id="rId28"/>
    <p:sldId id="273" r:id="rId29"/>
    <p:sldId id="318" r:id="rId30"/>
  </p:sldIdLst>
  <p:sldSz cx="9144000" cy="6858000" type="screen4x3"/>
  <p:notesSz cx="6858000" cy="97107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EFC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0" autoAdjust="0"/>
  </p:normalViewPr>
  <p:slideViewPr>
    <p:cSldViewPr>
      <p:cViewPr>
        <p:scale>
          <a:sx n="75" d="100"/>
          <a:sy n="75" d="100"/>
        </p:scale>
        <p:origin x="-1666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958E6-4FF4-4FB7-945F-47344EDA79D9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706EED-862E-4071-86EB-69878D24A602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學習目標</a:t>
          </a:r>
          <a:endParaRPr lang="zh-TW" altLang="en-US" dirty="0">
            <a:solidFill>
              <a:srgbClr val="FF0000"/>
            </a:solidFill>
          </a:endParaRPr>
        </a:p>
      </dgm:t>
    </dgm:pt>
    <dgm:pt modelId="{A0F16A0F-816C-4A7E-92A0-58751B1D5F66}" type="par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4EB20B2-DA30-4816-89F4-DC41CBA7D544}" type="sib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9E59F37A-F6E5-4ED4-A28F-2E4BE83DEE8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D531064C-5C34-4058-99BE-B1CBA6F353E9}" type="par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216ABAF9-B1AB-45F0-94EE-9B02F49F03DB}" type="sib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5C1C2653-3A9B-4510-977C-C80DBAC515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695A48B4-6251-436A-8F98-D7253739AE72}" type="par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CDBD1C1-3B80-4A08-BE9A-A8918EB19CD0}" type="sib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548A1ED-CD60-427F-A860-8A1F171977CB}">
      <dgm:prSet phldrT="[文字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sym typeface="Wingdings"/>
            </a:rPr>
            <a:t></a:t>
          </a:r>
          <a:r>
            <a:rPr lang="zh-TW" altLang="en-US" b="1" dirty="0" smtClean="0">
              <a:solidFill>
                <a:schemeClr val="tx1"/>
              </a:solidFill>
            </a:rPr>
            <a:t>網站資源</a:t>
          </a:r>
          <a:endParaRPr lang="zh-TW" altLang="en-US" b="1" dirty="0">
            <a:solidFill>
              <a:schemeClr val="tx1"/>
            </a:solidFill>
          </a:endParaRPr>
        </a:p>
      </dgm:t>
    </dgm:pt>
    <dgm:pt modelId="{A8AA51A1-6A51-4C0A-9F4E-38E8D375922B}" type="par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64726D1-869A-47AA-B596-5A979EC9D9EB}" type="sib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49AABDE-7753-40AF-827C-F8F5D1B9705F}">
      <dgm:prSet phldrT="[文字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F2179575-1140-483D-9847-3FAC209EFF66}" type="par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DEF9A1F-EC95-4DD5-BE8D-08A02816CAA9}" type="sib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1677FFC-DE52-48D7-8A27-30669A8DEF07}">
      <dgm:prSet phldrT="[文字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  <a:sym typeface="Wingdings"/>
            </a:rPr>
            <a:t></a:t>
          </a:r>
          <a:r>
            <a:rPr lang="zh-TW" altLang="en-US" b="1" dirty="0" smtClean="0">
              <a:solidFill>
                <a:srgbClr val="7030A0"/>
              </a:solidFill>
            </a:rPr>
            <a:t>結論</a:t>
          </a:r>
          <a:endParaRPr lang="zh-TW" altLang="en-US" b="1" dirty="0">
            <a:solidFill>
              <a:srgbClr val="7030A0"/>
            </a:solidFill>
          </a:endParaRPr>
        </a:p>
      </dgm:t>
    </dgm:pt>
    <dgm:pt modelId="{7787CE6D-192E-4090-B876-CE48286EDF0B}" type="par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FAED9BE6-F517-4955-8D4A-F5C880E57D33}" type="sib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291C2ED-F31A-412A-B030-3D57665A0FB7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sym typeface="Wingdings"/>
            </a:rPr>
            <a:t></a:t>
          </a:r>
          <a:r>
            <a:rPr lang="zh-TW" altLang="en-US" b="1" dirty="0" smtClean="0">
              <a:solidFill>
                <a:srgbClr val="FF0000"/>
              </a:solidFill>
            </a:rPr>
            <a:t>探索過程</a:t>
          </a:r>
          <a:endParaRPr lang="en-US" altLang="zh-TW" b="1" dirty="0" smtClean="0">
            <a:solidFill>
              <a:srgbClr val="FF0000"/>
            </a:solidFill>
          </a:endParaRPr>
        </a:p>
      </dgm:t>
    </dgm:pt>
    <dgm:pt modelId="{6CADCA1A-BF40-42EF-9484-E5D3C6A4C1C9}" type="par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28C88FF2-D1E2-41A5-9DE6-766C45296189}" type="sib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E6E1ED0A-62B2-48B1-8FD7-33B4D6497783}" type="pres">
      <dgm:prSet presAssocID="{641958E6-4FF4-4FB7-945F-47344EDA79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36CBAE-EE04-4391-A8A6-194E68C2A033}" type="pres">
      <dgm:prSet presAssocID="{1D706EED-862E-4071-86EB-69878D24A602}" presName="compNode" presStyleCnt="0"/>
      <dgm:spPr/>
    </dgm:pt>
    <dgm:pt modelId="{EEF596AC-1D08-4381-869B-089FA5260D9E}" type="pres">
      <dgm:prSet presAssocID="{1D706EED-862E-4071-86EB-69878D24A602}" presName="dummyConnPt" presStyleCnt="0"/>
      <dgm:spPr/>
    </dgm:pt>
    <dgm:pt modelId="{6D3F9417-92FE-4A7E-9FAC-909C8E9B9D70}" type="pres">
      <dgm:prSet presAssocID="{1D706EED-862E-4071-86EB-69878D24A6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F97F0-5200-4AEC-8E77-4139560B203C}" type="pres">
      <dgm:prSet presAssocID="{64EB20B2-DA30-4816-89F4-DC41CBA7D544}" presName="sib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B7086039-536D-42D5-917C-F5A62ED64E91}" type="pres">
      <dgm:prSet presAssocID="{9E59F37A-F6E5-4ED4-A28F-2E4BE83DEE8D}" presName="compNode" presStyleCnt="0"/>
      <dgm:spPr/>
    </dgm:pt>
    <dgm:pt modelId="{DEBF860E-ED13-4716-9889-C4E93B63CDE5}" type="pres">
      <dgm:prSet presAssocID="{9E59F37A-F6E5-4ED4-A28F-2E4BE83DEE8D}" presName="dummyConnPt" presStyleCnt="0"/>
      <dgm:spPr/>
    </dgm:pt>
    <dgm:pt modelId="{E48F9509-BD82-40DF-8C66-AB53884FD2FD}" type="pres">
      <dgm:prSet presAssocID="{9E59F37A-F6E5-4ED4-A28F-2E4BE83DE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D17F4-6891-4EC6-BC6B-522528A7E759}" type="pres">
      <dgm:prSet presAssocID="{216ABAF9-B1AB-45F0-94EE-9B02F49F03DB}" presName="sib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B28D6FEA-BFEB-41FC-AD50-1CBDF24AFFEA}" type="pres">
      <dgm:prSet presAssocID="{5C1C2653-3A9B-4510-977C-C80DBAC5155A}" presName="compNode" presStyleCnt="0"/>
      <dgm:spPr/>
    </dgm:pt>
    <dgm:pt modelId="{B2920DE1-CE83-4908-8992-109F4CC74682}" type="pres">
      <dgm:prSet presAssocID="{5C1C2653-3A9B-4510-977C-C80DBAC5155A}" presName="dummyConnPt" presStyleCnt="0"/>
      <dgm:spPr/>
    </dgm:pt>
    <dgm:pt modelId="{F8FE50CA-9AE7-4355-A842-7D89BB28CBEA}" type="pres">
      <dgm:prSet presAssocID="{5C1C2653-3A9B-4510-977C-C80DBAC515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D1770-8954-4934-A160-DEF0550FCF59}" type="pres">
      <dgm:prSet presAssocID="{3CDBD1C1-3B80-4A08-BE9A-A8918EB19CD0}" presName="sib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2F3F12-CBF3-48B3-ADDD-4BA6E7CF6FB3}" type="pres">
      <dgm:prSet presAssocID="{7291C2ED-F31A-412A-B030-3D57665A0FB7}" presName="compNode" presStyleCnt="0"/>
      <dgm:spPr/>
    </dgm:pt>
    <dgm:pt modelId="{19BD39F1-636A-4B5A-A0C9-E5EF3276D7F4}" type="pres">
      <dgm:prSet presAssocID="{7291C2ED-F31A-412A-B030-3D57665A0FB7}" presName="dummyConnPt" presStyleCnt="0"/>
      <dgm:spPr/>
    </dgm:pt>
    <dgm:pt modelId="{0864FA40-0706-481E-9092-F45EB0D330FA}" type="pres">
      <dgm:prSet presAssocID="{7291C2ED-F31A-412A-B030-3D57665A0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B3D08-795D-495E-9FCA-7C9681D92BE4}" type="pres">
      <dgm:prSet presAssocID="{28C88FF2-D1E2-41A5-9DE6-766C45296189}" presName="sib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7FF783D5-7CF0-490C-9024-E17FC3D53D22}" type="pres">
      <dgm:prSet presAssocID="{0548A1ED-CD60-427F-A860-8A1F171977CB}" presName="compNode" presStyleCnt="0"/>
      <dgm:spPr/>
    </dgm:pt>
    <dgm:pt modelId="{6AFC6450-D1CF-4140-A322-9F0D285BDDC1}" type="pres">
      <dgm:prSet presAssocID="{0548A1ED-CD60-427F-A860-8A1F171977CB}" presName="dummyConnPt" presStyleCnt="0"/>
      <dgm:spPr/>
    </dgm:pt>
    <dgm:pt modelId="{B6A48ED3-DEF2-4A4F-ABCF-D6A7CEF5E798}" type="pres">
      <dgm:prSet presAssocID="{0548A1ED-CD60-427F-A860-8A1F171977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FFA9F-A2F3-45F2-8A90-92853EA6BAB5}" type="pres">
      <dgm:prSet presAssocID="{664726D1-869A-47AA-B596-5A979EC9D9EB}" presName="sib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13CEB67C-EFC0-4691-A669-DD1C0B9E566C}" type="pres">
      <dgm:prSet presAssocID="{349AABDE-7753-40AF-827C-F8F5D1B9705F}" presName="compNode" presStyleCnt="0"/>
      <dgm:spPr/>
    </dgm:pt>
    <dgm:pt modelId="{3AA8C053-ECE4-47B5-863D-6B95C9C57F9D}" type="pres">
      <dgm:prSet presAssocID="{349AABDE-7753-40AF-827C-F8F5D1B9705F}" presName="dummyConnPt" presStyleCnt="0"/>
      <dgm:spPr/>
    </dgm:pt>
    <dgm:pt modelId="{C6E460F2-7746-4D54-981F-1A4AB2187620}" type="pres">
      <dgm:prSet presAssocID="{349AABDE-7753-40AF-827C-F8F5D1B9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EEC38-A61C-475B-BA47-748A253DDE98}" type="pres">
      <dgm:prSet presAssocID="{7DEF9A1F-EC95-4DD5-BE8D-08A02816CAA9}" presName="sib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A2C0EF14-8529-4A90-8C00-70C52687F3FF}" type="pres">
      <dgm:prSet presAssocID="{01677FFC-DE52-48D7-8A27-30669A8DEF07}" presName="compNode" presStyleCnt="0"/>
      <dgm:spPr/>
    </dgm:pt>
    <dgm:pt modelId="{8FD9890C-4B55-48BE-9E2E-11ACD53D43AF}" type="pres">
      <dgm:prSet presAssocID="{01677FFC-DE52-48D7-8A27-30669A8DEF07}" presName="dummyConnPt" presStyleCnt="0"/>
      <dgm:spPr/>
    </dgm:pt>
    <dgm:pt modelId="{986612E0-0613-4224-882D-D21A4CF14281}" type="pres">
      <dgm:prSet presAssocID="{01677FFC-DE52-48D7-8A27-30669A8DEF07}" presName="node" presStyleLbl="node1" presStyleIdx="6" presStyleCnt="7" custLinFactNeighborX="7" custLinFactNeighborY="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5AB59E-943D-44E8-B29C-26F77F2FF886}" type="presOf" srcId="{664726D1-869A-47AA-B596-5A979EC9D9EB}" destId="{7EBFFA9F-A2F3-45F2-8A90-92853EA6BAB5}" srcOrd="0" destOrd="0" presId="urn:microsoft.com/office/officeart/2005/8/layout/bProcess4"/>
    <dgm:cxn modelId="{91C66A2A-B9D6-44C4-97DA-A34048A56AD7}" type="presOf" srcId="{0548A1ED-CD60-427F-A860-8A1F171977CB}" destId="{B6A48ED3-DEF2-4A4F-ABCF-D6A7CEF5E798}" srcOrd="0" destOrd="0" presId="urn:microsoft.com/office/officeart/2005/8/layout/bProcess4"/>
    <dgm:cxn modelId="{A53C504E-F593-4127-8422-267B7F88F3C1}" type="presOf" srcId="{28C88FF2-D1E2-41A5-9DE6-766C45296189}" destId="{A6CB3D08-795D-495E-9FCA-7C9681D92BE4}" srcOrd="0" destOrd="0" presId="urn:microsoft.com/office/officeart/2005/8/layout/bProcess4"/>
    <dgm:cxn modelId="{387B9AA5-3F57-409D-A191-BC8F0797AC25}" type="presOf" srcId="{7DEF9A1F-EC95-4DD5-BE8D-08A02816CAA9}" destId="{B1FEEC38-A61C-475B-BA47-748A253DDE98}" srcOrd="0" destOrd="0" presId="urn:microsoft.com/office/officeart/2005/8/layout/bProcess4"/>
    <dgm:cxn modelId="{30B28233-E302-43F2-BF3E-888051056411}" type="presOf" srcId="{641958E6-4FF4-4FB7-945F-47344EDA79D9}" destId="{E6E1ED0A-62B2-48B1-8FD7-33B4D6497783}" srcOrd="0" destOrd="0" presId="urn:microsoft.com/office/officeart/2005/8/layout/bProcess4"/>
    <dgm:cxn modelId="{D6903202-CA3D-4D7A-8F84-2FCAF667FB29}" type="presOf" srcId="{01677FFC-DE52-48D7-8A27-30669A8DEF07}" destId="{986612E0-0613-4224-882D-D21A4CF14281}" srcOrd="0" destOrd="0" presId="urn:microsoft.com/office/officeart/2005/8/layout/bProcess4"/>
    <dgm:cxn modelId="{3B3F670B-AB83-4A12-8CF3-F7A31A9A0BF0}" type="presOf" srcId="{64EB20B2-DA30-4816-89F4-DC41CBA7D544}" destId="{3A3F97F0-5200-4AEC-8E77-4139560B203C}" srcOrd="0" destOrd="0" presId="urn:microsoft.com/office/officeart/2005/8/layout/bProcess4"/>
    <dgm:cxn modelId="{3FEDCE0E-6947-4A15-9430-293A0D1A28F1}" type="presOf" srcId="{9E59F37A-F6E5-4ED4-A28F-2E4BE83DEE8D}" destId="{E48F9509-BD82-40DF-8C66-AB53884FD2FD}" srcOrd="0" destOrd="0" presId="urn:microsoft.com/office/officeart/2005/8/layout/bProcess4"/>
    <dgm:cxn modelId="{E32EAD06-629C-4EEF-8C94-DBEA2F11C7BC}" srcId="{641958E6-4FF4-4FB7-945F-47344EDA79D9}" destId="{7291C2ED-F31A-412A-B030-3D57665A0FB7}" srcOrd="3" destOrd="0" parTransId="{6CADCA1A-BF40-42EF-9484-E5D3C6A4C1C9}" sibTransId="{28C88FF2-D1E2-41A5-9DE6-766C45296189}"/>
    <dgm:cxn modelId="{49D96222-229E-4AC3-A88D-2FEF9BCF5B8B}" srcId="{641958E6-4FF4-4FB7-945F-47344EDA79D9}" destId="{349AABDE-7753-40AF-827C-F8F5D1B9705F}" srcOrd="5" destOrd="0" parTransId="{F2179575-1140-483D-9847-3FAC209EFF66}" sibTransId="{7DEF9A1F-EC95-4DD5-BE8D-08A02816CAA9}"/>
    <dgm:cxn modelId="{07503B6C-FAE8-4D78-84F1-98EFDDDA212C}" srcId="{641958E6-4FF4-4FB7-945F-47344EDA79D9}" destId="{9E59F37A-F6E5-4ED4-A28F-2E4BE83DEE8D}" srcOrd="1" destOrd="0" parTransId="{D531064C-5C34-4058-99BE-B1CBA6F353E9}" sibTransId="{216ABAF9-B1AB-45F0-94EE-9B02F49F03DB}"/>
    <dgm:cxn modelId="{A262C8BC-982A-4995-BFD6-427F5EBFD70B}" type="presOf" srcId="{7291C2ED-F31A-412A-B030-3D57665A0FB7}" destId="{0864FA40-0706-481E-9092-F45EB0D330FA}" srcOrd="0" destOrd="0" presId="urn:microsoft.com/office/officeart/2005/8/layout/bProcess4"/>
    <dgm:cxn modelId="{195C14BA-1849-4097-B7B5-B16976510ADF}" type="presOf" srcId="{1D706EED-862E-4071-86EB-69878D24A602}" destId="{6D3F9417-92FE-4A7E-9FAC-909C8E9B9D70}" srcOrd="0" destOrd="0" presId="urn:microsoft.com/office/officeart/2005/8/layout/bProcess4"/>
    <dgm:cxn modelId="{8C2182D9-4CBC-4546-9933-09A41EEF6A5E}" type="presOf" srcId="{5C1C2653-3A9B-4510-977C-C80DBAC5155A}" destId="{F8FE50CA-9AE7-4355-A842-7D89BB28CBEA}" srcOrd="0" destOrd="0" presId="urn:microsoft.com/office/officeart/2005/8/layout/bProcess4"/>
    <dgm:cxn modelId="{AA564CAF-2EFC-43E6-8759-1D940528BF18}" type="presOf" srcId="{349AABDE-7753-40AF-827C-F8F5D1B9705F}" destId="{C6E460F2-7746-4D54-981F-1A4AB2187620}" srcOrd="0" destOrd="0" presId="urn:microsoft.com/office/officeart/2005/8/layout/bProcess4"/>
    <dgm:cxn modelId="{C3DF29C0-F07C-421C-8715-0628EB0E67C9}" type="presOf" srcId="{216ABAF9-B1AB-45F0-94EE-9B02F49F03DB}" destId="{0B9D17F4-6891-4EC6-BC6B-522528A7E759}" srcOrd="0" destOrd="0" presId="urn:microsoft.com/office/officeart/2005/8/layout/bProcess4"/>
    <dgm:cxn modelId="{186A6B25-9C99-46BB-A29C-953D097786CD}" srcId="{641958E6-4FF4-4FB7-945F-47344EDA79D9}" destId="{0548A1ED-CD60-427F-A860-8A1F171977CB}" srcOrd="4" destOrd="0" parTransId="{A8AA51A1-6A51-4C0A-9F4E-38E8D375922B}" sibTransId="{664726D1-869A-47AA-B596-5A979EC9D9EB}"/>
    <dgm:cxn modelId="{9749E862-9DD8-42C1-88FC-7BC44D43B460}" srcId="{641958E6-4FF4-4FB7-945F-47344EDA79D9}" destId="{1D706EED-862E-4071-86EB-69878D24A602}" srcOrd="0" destOrd="0" parTransId="{A0F16A0F-816C-4A7E-92A0-58751B1D5F66}" sibTransId="{64EB20B2-DA30-4816-89F4-DC41CBA7D544}"/>
    <dgm:cxn modelId="{10B15B24-F9F2-4285-969C-EFBB9BAE334A}" type="presOf" srcId="{3CDBD1C1-3B80-4A08-BE9A-A8918EB19CD0}" destId="{B38D1770-8954-4934-A160-DEF0550FCF59}" srcOrd="0" destOrd="0" presId="urn:microsoft.com/office/officeart/2005/8/layout/bProcess4"/>
    <dgm:cxn modelId="{BB6314EF-B129-4ED4-80F3-222CCFC61958}" srcId="{641958E6-4FF4-4FB7-945F-47344EDA79D9}" destId="{01677FFC-DE52-48D7-8A27-30669A8DEF07}" srcOrd="6" destOrd="0" parTransId="{7787CE6D-192E-4090-B876-CE48286EDF0B}" sibTransId="{FAED9BE6-F517-4955-8D4A-F5C880E57D33}"/>
    <dgm:cxn modelId="{D0B8CEFE-AAD8-4B32-BDF0-A950049880BB}" srcId="{641958E6-4FF4-4FB7-945F-47344EDA79D9}" destId="{5C1C2653-3A9B-4510-977C-C80DBAC5155A}" srcOrd="2" destOrd="0" parTransId="{695A48B4-6251-436A-8F98-D7253739AE72}" sibTransId="{3CDBD1C1-3B80-4A08-BE9A-A8918EB19CD0}"/>
    <dgm:cxn modelId="{BF7D7183-4A38-48D4-AC49-0190151DA60D}" type="presParOf" srcId="{E6E1ED0A-62B2-48B1-8FD7-33B4D6497783}" destId="{2136CBAE-EE04-4391-A8A6-194E68C2A033}" srcOrd="0" destOrd="0" presId="urn:microsoft.com/office/officeart/2005/8/layout/bProcess4"/>
    <dgm:cxn modelId="{F523FAB6-913B-44C4-899B-6AB536AE8E8D}" type="presParOf" srcId="{2136CBAE-EE04-4391-A8A6-194E68C2A033}" destId="{EEF596AC-1D08-4381-869B-089FA5260D9E}" srcOrd="0" destOrd="0" presId="urn:microsoft.com/office/officeart/2005/8/layout/bProcess4"/>
    <dgm:cxn modelId="{EC385271-8926-481D-8895-BE11A1533D16}" type="presParOf" srcId="{2136CBAE-EE04-4391-A8A6-194E68C2A033}" destId="{6D3F9417-92FE-4A7E-9FAC-909C8E9B9D70}" srcOrd="1" destOrd="0" presId="urn:microsoft.com/office/officeart/2005/8/layout/bProcess4"/>
    <dgm:cxn modelId="{FDBC6109-A7EC-4054-B2B1-EB4C3265FA0A}" type="presParOf" srcId="{E6E1ED0A-62B2-48B1-8FD7-33B4D6497783}" destId="{3A3F97F0-5200-4AEC-8E77-4139560B203C}" srcOrd="1" destOrd="0" presId="urn:microsoft.com/office/officeart/2005/8/layout/bProcess4"/>
    <dgm:cxn modelId="{8C503A3A-3076-4289-9200-3887CC8DAFA4}" type="presParOf" srcId="{E6E1ED0A-62B2-48B1-8FD7-33B4D6497783}" destId="{B7086039-536D-42D5-917C-F5A62ED64E91}" srcOrd="2" destOrd="0" presId="urn:microsoft.com/office/officeart/2005/8/layout/bProcess4"/>
    <dgm:cxn modelId="{B9AB6F36-DF85-48FD-9333-AE775BC7AD91}" type="presParOf" srcId="{B7086039-536D-42D5-917C-F5A62ED64E91}" destId="{DEBF860E-ED13-4716-9889-C4E93B63CDE5}" srcOrd="0" destOrd="0" presId="urn:microsoft.com/office/officeart/2005/8/layout/bProcess4"/>
    <dgm:cxn modelId="{C91CE5A6-5C6C-4540-8D7D-F6FAD243532F}" type="presParOf" srcId="{B7086039-536D-42D5-917C-F5A62ED64E91}" destId="{E48F9509-BD82-40DF-8C66-AB53884FD2FD}" srcOrd="1" destOrd="0" presId="urn:microsoft.com/office/officeart/2005/8/layout/bProcess4"/>
    <dgm:cxn modelId="{19D55AF3-7C6E-4E08-829F-22FD8F51B397}" type="presParOf" srcId="{E6E1ED0A-62B2-48B1-8FD7-33B4D6497783}" destId="{0B9D17F4-6891-4EC6-BC6B-522528A7E759}" srcOrd="3" destOrd="0" presId="urn:microsoft.com/office/officeart/2005/8/layout/bProcess4"/>
    <dgm:cxn modelId="{19FC1856-63F2-4CDA-95D1-CA462DB0457E}" type="presParOf" srcId="{E6E1ED0A-62B2-48B1-8FD7-33B4D6497783}" destId="{B28D6FEA-BFEB-41FC-AD50-1CBDF24AFFEA}" srcOrd="4" destOrd="0" presId="urn:microsoft.com/office/officeart/2005/8/layout/bProcess4"/>
    <dgm:cxn modelId="{93CEA922-737D-4AF5-9D71-724628FFA1CB}" type="presParOf" srcId="{B28D6FEA-BFEB-41FC-AD50-1CBDF24AFFEA}" destId="{B2920DE1-CE83-4908-8992-109F4CC74682}" srcOrd="0" destOrd="0" presId="urn:microsoft.com/office/officeart/2005/8/layout/bProcess4"/>
    <dgm:cxn modelId="{6F5AB5E5-D0CB-40DB-9C9F-A2731829B702}" type="presParOf" srcId="{B28D6FEA-BFEB-41FC-AD50-1CBDF24AFFEA}" destId="{F8FE50CA-9AE7-4355-A842-7D89BB28CBEA}" srcOrd="1" destOrd="0" presId="urn:microsoft.com/office/officeart/2005/8/layout/bProcess4"/>
    <dgm:cxn modelId="{9A0A122D-477F-416B-B974-D4AC2FA3F0D9}" type="presParOf" srcId="{E6E1ED0A-62B2-48B1-8FD7-33B4D6497783}" destId="{B38D1770-8954-4934-A160-DEF0550FCF59}" srcOrd="5" destOrd="0" presId="urn:microsoft.com/office/officeart/2005/8/layout/bProcess4"/>
    <dgm:cxn modelId="{DBD4648D-B883-4189-94BE-A50FB6E51DA2}" type="presParOf" srcId="{E6E1ED0A-62B2-48B1-8FD7-33B4D6497783}" destId="{282F3F12-CBF3-48B3-ADDD-4BA6E7CF6FB3}" srcOrd="6" destOrd="0" presId="urn:microsoft.com/office/officeart/2005/8/layout/bProcess4"/>
    <dgm:cxn modelId="{5566FE0E-A388-465E-B272-99D4A22F7A10}" type="presParOf" srcId="{282F3F12-CBF3-48B3-ADDD-4BA6E7CF6FB3}" destId="{19BD39F1-636A-4B5A-A0C9-E5EF3276D7F4}" srcOrd="0" destOrd="0" presId="urn:microsoft.com/office/officeart/2005/8/layout/bProcess4"/>
    <dgm:cxn modelId="{28467F35-D080-493A-BB92-37396B70DC06}" type="presParOf" srcId="{282F3F12-CBF3-48B3-ADDD-4BA6E7CF6FB3}" destId="{0864FA40-0706-481E-9092-F45EB0D330FA}" srcOrd="1" destOrd="0" presId="urn:microsoft.com/office/officeart/2005/8/layout/bProcess4"/>
    <dgm:cxn modelId="{BC2E2DB3-28BC-4451-82BB-9314120BCA26}" type="presParOf" srcId="{E6E1ED0A-62B2-48B1-8FD7-33B4D6497783}" destId="{A6CB3D08-795D-495E-9FCA-7C9681D92BE4}" srcOrd="7" destOrd="0" presId="urn:microsoft.com/office/officeart/2005/8/layout/bProcess4"/>
    <dgm:cxn modelId="{1390E951-C5EC-4A37-8A77-AD36C071BB40}" type="presParOf" srcId="{E6E1ED0A-62B2-48B1-8FD7-33B4D6497783}" destId="{7FF783D5-7CF0-490C-9024-E17FC3D53D22}" srcOrd="8" destOrd="0" presId="urn:microsoft.com/office/officeart/2005/8/layout/bProcess4"/>
    <dgm:cxn modelId="{2A9D7D03-0E2F-423A-86F5-79B9DEBC19DC}" type="presParOf" srcId="{7FF783D5-7CF0-490C-9024-E17FC3D53D22}" destId="{6AFC6450-D1CF-4140-A322-9F0D285BDDC1}" srcOrd="0" destOrd="0" presId="urn:microsoft.com/office/officeart/2005/8/layout/bProcess4"/>
    <dgm:cxn modelId="{3949D3D3-1230-42EC-A96A-8F1F9E7F8B56}" type="presParOf" srcId="{7FF783D5-7CF0-490C-9024-E17FC3D53D22}" destId="{B6A48ED3-DEF2-4A4F-ABCF-D6A7CEF5E798}" srcOrd="1" destOrd="0" presId="urn:microsoft.com/office/officeart/2005/8/layout/bProcess4"/>
    <dgm:cxn modelId="{33824F35-0C66-4CF4-B7B2-0BE894864A87}" type="presParOf" srcId="{E6E1ED0A-62B2-48B1-8FD7-33B4D6497783}" destId="{7EBFFA9F-A2F3-45F2-8A90-92853EA6BAB5}" srcOrd="9" destOrd="0" presId="urn:microsoft.com/office/officeart/2005/8/layout/bProcess4"/>
    <dgm:cxn modelId="{21EB2064-4047-4FCB-A550-65B9D39B39AF}" type="presParOf" srcId="{E6E1ED0A-62B2-48B1-8FD7-33B4D6497783}" destId="{13CEB67C-EFC0-4691-A669-DD1C0B9E566C}" srcOrd="10" destOrd="0" presId="urn:microsoft.com/office/officeart/2005/8/layout/bProcess4"/>
    <dgm:cxn modelId="{E0926D32-D164-43F2-8ACE-D0271072A45C}" type="presParOf" srcId="{13CEB67C-EFC0-4691-A669-DD1C0B9E566C}" destId="{3AA8C053-ECE4-47B5-863D-6B95C9C57F9D}" srcOrd="0" destOrd="0" presId="urn:microsoft.com/office/officeart/2005/8/layout/bProcess4"/>
    <dgm:cxn modelId="{CC2648E3-BB33-424F-BD01-256143EE6DFF}" type="presParOf" srcId="{13CEB67C-EFC0-4691-A669-DD1C0B9E566C}" destId="{C6E460F2-7746-4D54-981F-1A4AB2187620}" srcOrd="1" destOrd="0" presId="urn:microsoft.com/office/officeart/2005/8/layout/bProcess4"/>
    <dgm:cxn modelId="{8A3609DB-ED1C-4699-B872-249835E7869A}" type="presParOf" srcId="{E6E1ED0A-62B2-48B1-8FD7-33B4D6497783}" destId="{B1FEEC38-A61C-475B-BA47-748A253DDE98}" srcOrd="11" destOrd="0" presId="urn:microsoft.com/office/officeart/2005/8/layout/bProcess4"/>
    <dgm:cxn modelId="{10F597D6-8199-42AC-AF2D-63F85040EF18}" type="presParOf" srcId="{E6E1ED0A-62B2-48B1-8FD7-33B4D6497783}" destId="{A2C0EF14-8529-4A90-8C00-70C52687F3FF}" srcOrd="12" destOrd="0" presId="urn:microsoft.com/office/officeart/2005/8/layout/bProcess4"/>
    <dgm:cxn modelId="{285E909C-C370-4DF8-9972-504D1F919068}" type="presParOf" srcId="{A2C0EF14-8529-4A90-8C00-70C52687F3FF}" destId="{8FD9890C-4B55-48BE-9E2E-11ACD53D43AF}" srcOrd="0" destOrd="0" presId="urn:microsoft.com/office/officeart/2005/8/layout/bProcess4"/>
    <dgm:cxn modelId="{F608F44B-90CB-4586-9F0C-6E938F47BAD6}" type="presParOf" srcId="{A2C0EF14-8529-4A90-8C00-70C52687F3FF}" destId="{986612E0-0613-4224-882D-D21A4CF14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D1C4D-8A4B-4309-ABEB-915C18C5F922}" type="doc">
      <dgm:prSet loTypeId="urn:microsoft.com/office/officeart/2005/8/layout/bProcess3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33FA06F-C09B-4416-8FCF-893413DF56BA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選擇合適的題目</a:t>
          </a:r>
          <a:endParaRPr lang="zh-TW" altLang="en-US" b="1" dirty="0">
            <a:solidFill>
              <a:srgbClr val="FF0000"/>
            </a:solidFill>
          </a:endParaRPr>
        </a:p>
      </dgm:t>
    </dgm:pt>
    <dgm:pt modelId="{ED42C031-AEAF-44B6-97EF-5093655DBAAB}" type="parTrans" cxnId="{30A1A124-1426-42FA-9D15-9A144AC45200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D0AA1585-2305-4F2B-9D7E-EFAF2B70C909}" type="sibTrans" cxnId="{30A1A124-1426-42FA-9D15-9A144AC4520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5A835CA1-7C05-4E93-839A-D77121E96C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選擇合適的範本</a:t>
          </a:r>
          <a:endParaRPr lang="zh-TW" altLang="en-US" b="1" dirty="0">
            <a:solidFill>
              <a:schemeClr val="tx1"/>
            </a:solidFill>
          </a:endParaRPr>
        </a:p>
      </dgm:t>
    </dgm:pt>
    <dgm:pt modelId="{0EA2F1C5-31BA-42A7-B1B3-BA7D55B0B342}" type="parTrans" cxnId="{6EBE1FEA-E219-4A1A-8A37-D37207EE0E37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49221CEE-924E-4F77-8D86-18C2DC69A58F}" type="sibTrans" cxnId="{6EBE1FEA-E219-4A1A-8A37-D37207EE0E3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0F598EB7-8814-4FF3-ABC6-00FDC206C147}">
      <dgm:prSet phldrT="[文字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rgbClr val="382EFC"/>
              </a:solidFill>
            </a:rPr>
            <a:t>設定要完成的</a:t>
          </a:r>
          <a:r>
            <a:rPr lang="en-US" altLang="zh-TW" b="1" dirty="0" smtClean="0">
              <a:solidFill>
                <a:srgbClr val="382EFC"/>
              </a:solidFill>
            </a:rPr>
            <a:t/>
          </a:r>
          <a:br>
            <a:rPr lang="en-US" altLang="zh-TW" b="1" dirty="0" smtClean="0">
              <a:solidFill>
                <a:srgbClr val="382EFC"/>
              </a:solidFill>
            </a:rPr>
          </a:br>
          <a:r>
            <a:rPr lang="zh-TW" altLang="en-US" b="1" dirty="0" smtClean="0">
              <a:solidFill>
                <a:srgbClr val="382EFC"/>
              </a:solidFill>
            </a:rPr>
            <a:t>任務及評估標準</a:t>
          </a:r>
          <a:endParaRPr lang="zh-TW" altLang="en-US" b="1" dirty="0">
            <a:solidFill>
              <a:srgbClr val="382EFC"/>
            </a:solidFill>
          </a:endParaRPr>
        </a:p>
      </dgm:t>
    </dgm:pt>
    <dgm:pt modelId="{81092897-AF6E-4E77-B527-6A278000D790}" type="parTrans" cxnId="{846614F5-7A69-4F57-972B-37BD16C4F476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FDCBA9A0-E659-4883-99D4-259ABBBF6A83}" type="sibTrans" cxnId="{846614F5-7A69-4F57-972B-37BD16C4F47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6A16CAF4-7727-4E5A-BD1E-E8D6B49FE419}">
      <dgm:prSet phldrT="[文字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rgbClr val="382EFC"/>
              </a:solidFill>
            </a:rPr>
            <a:t>設計學習過程</a:t>
          </a:r>
          <a:endParaRPr lang="zh-TW" altLang="en-US" b="1" dirty="0">
            <a:solidFill>
              <a:srgbClr val="382EFC"/>
            </a:solidFill>
          </a:endParaRPr>
        </a:p>
      </dgm:t>
    </dgm:pt>
    <dgm:pt modelId="{0138153D-C808-42A8-B5BC-5575F87E2A0D}" type="parTrans" cxnId="{1D113CCD-EAFD-4CBA-B01D-1DC912B78C1E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84767BBD-68CD-4266-AA16-1F787F4565B3}" type="sibTrans" cxnId="{1D113CCD-EAFD-4CBA-B01D-1DC912B78C1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D1258A5F-C78A-4E97-AFF6-6D19F3FF0CE8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5">
                  <a:lumMod val="50000"/>
                </a:schemeClr>
              </a:solidFill>
            </a:rPr>
            <a:t>執行並記錄反思</a:t>
          </a:r>
          <a:endParaRPr lang="zh-TW" alt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DF93E09C-46B0-415E-B13A-DBA8DDDBA977}" type="parTrans" cxnId="{079D344B-2024-462B-B4BE-64B3A2ED6FCF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514CC72C-D1A6-4E34-A762-3ECF122A1D34}" type="sibTrans" cxnId="{079D344B-2024-462B-B4BE-64B3A2ED6FCF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9AAEA5CF-A910-4977-B889-3CE715E0E449}" type="pres">
      <dgm:prSet presAssocID="{D6BD1C4D-8A4B-4309-ABEB-915C18C5F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BF1FC-6F80-4893-A377-618AF9F8E9C9}" type="pres">
      <dgm:prSet presAssocID="{233FA06F-C09B-4416-8FCF-893413DF56BA}" presName="node" presStyleLbl="node1" presStyleIdx="0" presStyleCnt="5" custScaleX="1397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4B7BF-DD4A-456F-86FA-CA65CF7032C3}" type="pres">
      <dgm:prSet presAssocID="{D0AA1585-2305-4F2B-9D7E-EFAF2B70C909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FED597B6-B30C-4AB9-A403-3326771BA3D8}" type="pres">
      <dgm:prSet presAssocID="{D0AA1585-2305-4F2B-9D7E-EFAF2B70C909}" presName="connectorText" presStyleLbl="sibTrans1D1" presStyleIdx="0" presStyleCnt="4"/>
      <dgm:spPr/>
      <dgm:t>
        <a:bodyPr/>
        <a:lstStyle/>
        <a:p>
          <a:endParaRPr lang="zh-TW" altLang="en-US"/>
        </a:p>
      </dgm:t>
    </dgm:pt>
    <dgm:pt modelId="{4BB11EEA-F01A-4B63-9831-EA020F1DE65C}" type="pres">
      <dgm:prSet presAssocID="{5A835CA1-7C05-4E93-839A-D77121E96C5A}" presName="node" presStyleLbl="node1" presStyleIdx="1" presStyleCnt="5" custScaleX="144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F4C00A-307E-4B4F-AD81-E14EC58177E2}" type="pres">
      <dgm:prSet presAssocID="{49221CEE-924E-4F77-8D86-18C2DC69A58F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7065AB9E-1180-496F-A9DC-CF08A7FE7D79}" type="pres">
      <dgm:prSet presAssocID="{49221CEE-924E-4F77-8D86-18C2DC69A58F}" presName="connectorText" presStyleLbl="sibTrans1D1" presStyleIdx="1" presStyleCnt="4"/>
      <dgm:spPr/>
      <dgm:t>
        <a:bodyPr/>
        <a:lstStyle/>
        <a:p>
          <a:endParaRPr lang="zh-TW" altLang="en-US"/>
        </a:p>
      </dgm:t>
    </dgm:pt>
    <dgm:pt modelId="{61ED51FD-FDDE-482F-A031-E06D992EFDC6}" type="pres">
      <dgm:prSet presAssocID="{0F598EB7-8814-4FF3-ABC6-00FDC206C147}" presName="node" presStyleLbl="node1" presStyleIdx="2" presStyleCnt="5" custScaleX="144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2258C-CF9E-4FCF-BC76-E39CAE051CCC}" type="pres">
      <dgm:prSet presAssocID="{FDCBA9A0-E659-4883-99D4-259ABBBF6A83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BFA83C79-B760-409A-8B18-3374A1DBF9E2}" type="pres">
      <dgm:prSet presAssocID="{FDCBA9A0-E659-4883-99D4-259ABBBF6A83}" presName="connectorText" presStyleLbl="sibTrans1D1" presStyleIdx="2" presStyleCnt="4"/>
      <dgm:spPr/>
      <dgm:t>
        <a:bodyPr/>
        <a:lstStyle/>
        <a:p>
          <a:endParaRPr lang="zh-TW" altLang="en-US"/>
        </a:p>
      </dgm:t>
    </dgm:pt>
    <dgm:pt modelId="{33C93C68-EEDF-4A90-A335-0CBEB8AFBD36}" type="pres">
      <dgm:prSet presAssocID="{6A16CAF4-7727-4E5A-BD1E-E8D6B49FE419}" presName="node" presStyleLbl="node1" presStyleIdx="3" presStyleCnt="5" custScaleX="129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31CF4-2F5F-4BC2-A785-CD35A9ACB946}" type="pres">
      <dgm:prSet presAssocID="{84767BBD-68CD-4266-AA16-1F787F4565B3}" presName="sibTrans" presStyleLbl="sibTrans1D1" presStyleIdx="3" presStyleCnt="4"/>
      <dgm:spPr/>
      <dgm:t>
        <a:bodyPr/>
        <a:lstStyle/>
        <a:p>
          <a:endParaRPr lang="zh-TW" altLang="en-US"/>
        </a:p>
      </dgm:t>
    </dgm:pt>
    <dgm:pt modelId="{259396EF-F403-4F53-B22A-8221533AB780}" type="pres">
      <dgm:prSet presAssocID="{84767BBD-68CD-4266-AA16-1F787F4565B3}" presName="connectorText" presStyleLbl="sibTrans1D1" presStyleIdx="3" presStyleCnt="4"/>
      <dgm:spPr/>
      <dgm:t>
        <a:bodyPr/>
        <a:lstStyle/>
        <a:p>
          <a:endParaRPr lang="zh-TW" altLang="en-US"/>
        </a:p>
      </dgm:t>
    </dgm:pt>
    <dgm:pt modelId="{0C4AF269-FDF6-4179-B2AF-8B6C03546C74}" type="pres">
      <dgm:prSet presAssocID="{D1258A5F-C78A-4E97-AFF6-6D19F3FF0C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DEF4ED-629F-47AA-8328-2444749C4F0E}" type="presOf" srcId="{233FA06F-C09B-4416-8FCF-893413DF56BA}" destId="{CDABF1FC-6F80-4893-A377-618AF9F8E9C9}" srcOrd="0" destOrd="0" presId="urn:microsoft.com/office/officeart/2005/8/layout/bProcess3"/>
    <dgm:cxn modelId="{1A536002-F35D-4EA2-8CAC-60D25036CB59}" type="presOf" srcId="{0F598EB7-8814-4FF3-ABC6-00FDC206C147}" destId="{61ED51FD-FDDE-482F-A031-E06D992EFDC6}" srcOrd="0" destOrd="0" presId="urn:microsoft.com/office/officeart/2005/8/layout/bProcess3"/>
    <dgm:cxn modelId="{846614F5-7A69-4F57-972B-37BD16C4F476}" srcId="{D6BD1C4D-8A4B-4309-ABEB-915C18C5F922}" destId="{0F598EB7-8814-4FF3-ABC6-00FDC206C147}" srcOrd="2" destOrd="0" parTransId="{81092897-AF6E-4E77-B527-6A278000D790}" sibTransId="{FDCBA9A0-E659-4883-99D4-259ABBBF6A83}"/>
    <dgm:cxn modelId="{079D344B-2024-462B-B4BE-64B3A2ED6FCF}" srcId="{D6BD1C4D-8A4B-4309-ABEB-915C18C5F922}" destId="{D1258A5F-C78A-4E97-AFF6-6D19F3FF0CE8}" srcOrd="4" destOrd="0" parTransId="{DF93E09C-46B0-415E-B13A-DBA8DDDBA977}" sibTransId="{514CC72C-D1A6-4E34-A762-3ECF122A1D34}"/>
    <dgm:cxn modelId="{1B9E0B6B-000A-4F97-8966-5D562EDFA49A}" type="presOf" srcId="{84767BBD-68CD-4266-AA16-1F787F4565B3}" destId="{259396EF-F403-4F53-B22A-8221533AB780}" srcOrd="1" destOrd="0" presId="urn:microsoft.com/office/officeart/2005/8/layout/bProcess3"/>
    <dgm:cxn modelId="{8185201D-1F86-4FEB-97AB-E4EA2CDACD3D}" type="presOf" srcId="{D6BD1C4D-8A4B-4309-ABEB-915C18C5F922}" destId="{9AAEA5CF-A910-4977-B889-3CE715E0E449}" srcOrd="0" destOrd="0" presId="urn:microsoft.com/office/officeart/2005/8/layout/bProcess3"/>
    <dgm:cxn modelId="{BB36120D-5199-4C12-910C-F206B430D362}" type="presOf" srcId="{FDCBA9A0-E659-4883-99D4-259ABBBF6A83}" destId="{BFA83C79-B760-409A-8B18-3374A1DBF9E2}" srcOrd="1" destOrd="0" presId="urn:microsoft.com/office/officeart/2005/8/layout/bProcess3"/>
    <dgm:cxn modelId="{1D113CCD-EAFD-4CBA-B01D-1DC912B78C1E}" srcId="{D6BD1C4D-8A4B-4309-ABEB-915C18C5F922}" destId="{6A16CAF4-7727-4E5A-BD1E-E8D6B49FE419}" srcOrd="3" destOrd="0" parTransId="{0138153D-C808-42A8-B5BC-5575F87E2A0D}" sibTransId="{84767BBD-68CD-4266-AA16-1F787F4565B3}"/>
    <dgm:cxn modelId="{E2FD60EC-4584-497A-BAE4-CB56A156628E}" type="presOf" srcId="{6A16CAF4-7727-4E5A-BD1E-E8D6B49FE419}" destId="{33C93C68-EEDF-4A90-A335-0CBEB8AFBD36}" srcOrd="0" destOrd="0" presId="urn:microsoft.com/office/officeart/2005/8/layout/bProcess3"/>
    <dgm:cxn modelId="{502C6D0E-79C9-4DFB-A7DC-29A71DBB36E1}" type="presOf" srcId="{D0AA1585-2305-4F2B-9D7E-EFAF2B70C909}" destId="{FED597B6-B30C-4AB9-A403-3326771BA3D8}" srcOrd="1" destOrd="0" presId="urn:microsoft.com/office/officeart/2005/8/layout/bProcess3"/>
    <dgm:cxn modelId="{30A1A124-1426-42FA-9D15-9A144AC45200}" srcId="{D6BD1C4D-8A4B-4309-ABEB-915C18C5F922}" destId="{233FA06F-C09B-4416-8FCF-893413DF56BA}" srcOrd="0" destOrd="0" parTransId="{ED42C031-AEAF-44B6-97EF-5093655DBAAB}" sibTransId="{D0AA1585-2305-4F2B-9D7E-EFAF2B70C909}"/>
    <dgm:cxn modelId="{80254A60-95A2-48FC-8266-998C8985153A}" type="presOf" srcId="{84767BBD-68CD-4266-AA16-1F787F4565B3}" destId="{BAF31CF4-2F5F-4BC2-A785-CD35A9ACB946}" srcOrd="0" destOrd="0" presId="urn:microsoft.com/office/officeart/2005/8/layout/bProcess3"/>
    <dgm:cxn modelId="{9B34D655-ED63-4B99-9292-CA083653B538}" type="presOf" srcId="{FDCBA9A0-E659-4883-99D4-259ABBBF6A83}" destId="{A3E2258C-CF9E-4FCF-BC76-E39CAE051CCC}" srcOrd="0" destOrd="0" presId="urn:microsoft.com/office/officeart/2005/8/layout/bProcess3"/>
    <dgm:cxn modelId="{7481A9E1-5723-4866-8502-78B39331B017}" type="presOf" srcId="{49221CEE-924E-4F77-8D86-18C2DC69A58F}" destId="{7065AB9E-1180-496F-A9DC-CF08A7FE7D79}" srcOrd="1" destOrd="0" presId="urn:microsoft.com/office/officeart/2005/8/layout/bProcess3"/>
    <dgm:cxn modelId="{6EBE1FEA-E219-4A1A-8A37-D37207EE0E37}" srcId="{D6BD1C4D-8A4B-4309-ABEB-915C18C5F922}" destId="{5A835CA1-7C05-4E93-839A-D77121E96C5A}" srcOrd="1" destOrd="0" parTransId="{0EA2F1C5-31BA-42A7-B1B3-BA7D55B0B342}" sibTransId="{49221CEE-924E-4F77-8D86-18C2DC69A58F}"/>
    <dgm:cxn modelId="{D4D1B862-E3C4-465A-8D26-EE03F79D3C10}" type="presOf" srcId="{D0AA1585-2305-4F2B-9D7E-EFAF2B70C909}" destId="{3924B7BF-DD4A-456F-86FA-CA65CF7032C3}" srcOrd="0" destOrd="0" presId="urn:microsoft.com/office/officeart/2005/8/layout/bProcess3"/>
    <dgm:cxn modelId="{806C0EA4-5F8B-4E94-92C1-A6A7D7D1AF83}" type="presOf" srcId="{D1258A5F-C78A-4E97-AFF6-6D19F3FF0CE8}" destId="{0C4AF269-FDF6-4179-B2AF-8B6C03546C74}" srcOrd="0" destOrd="0" presId="urn:microsoft.com/office/officeart/2005/8/layout/bProcess3"/>
    <dgm:cxn modelId="{E9FDA9E5-22D6-4E63-9F09-3BA2F03659DB}" type="presOf" srcId="{49221CEE-924E-4F77-8D86-18C2DC69A58F}" destId="{F8F4C00A-307E-4B4F-AD81-E14EC58177E2}" srcOrd="0" destOrd="0" presId="urn:microsoft.com/office/officeart/2005/8/layout/bProcess3"/>
    <dgm:cxn modelId="{B228C7B3-8D2A-42FB-BCD5-59CE4CD0F596}" type="presOf" srcId="{5A835CA1-7C05-4E93-839A-D77121E96C5A}" destId="{4BB11EEA-F01A-4B63-9831-EA020F1DE65C}" srcOrd="0" destOrd="0" presId="urn:microsoft.com/office/officeart/2005/8/layout/bProcess3"/>
    <dgm:cxn modelId="{FE34D29A-B342-427E-9B31-488A6D4816B0}" type="presParOf" srcId="{9AAEA5CF-A910-4977-B889-3CE715E0E449}" destId="{CDABF1FC-6F80-4893-A377-618AF9F8E9C9}" srcOrd="0" destOrd="0" presId="urn:microsoft.com/office/officeart/2005/8/layout/bProcess3"/>
    <dgm:cxn modelId="{39A5AD1C-C7AC-4BB5-B818-D822F21680DB}" type="presParOf" srcId="{9AAEA5CF-A910-4977-B889-3CE715E0E449}" destId="{3924B7BF-DD4A-456F-86FA-CA65CF7032C3}" srcOrd="1" destOrd="0" presId="urn:microsoft.com/office/officeart/2005/8/layout/bProcess3"/>
    <dgm:cxn modelId="{93D5ED9E-8303-42E0-AD94-FE6E696C7F61}" type="presParOf" srcId="{3924B7BF-DD4A-456F-86FA-CA65CF7032C3}" destId="{FED597B6-B30C-4AB9-A403-3326771BA3D8}" srcOrd="0" destOrd="0" presId="urn:microsoft.com/office/officeart/2005/8/layout/bProcess3"/>
    <dgm:cxn modelId="{2120C10F-2FE6-4565-A89B-9AA802A2F898}" type="presParOf" srcId="{9AAEA5CF-A910-4977-B889-3CE715E0E449}" destId="{4BB11EEA-F01A-4B63-9831-EA020F1DE65C}" srcOrd="2" destOrd="0" presId="urn:microsoft.com/office/officeart/2005/8/layout/bProcess3"/>
    <dgm:cxn modelId="{43768F39-DA20-4DC3-9894-8EA93DAEFD88}" type="presParOf" srcId="{9AAEA5CF-A910-4977-B889-3CE715E0E449}" destId="{F8F4C00A-307E-4B4F-AD81-E14EC58177E2}" srcOrd="3" destOrd="0" presId="urn:microsoft.com/office/officeart/2005/8/layout/bProcess3"/>
    <dgm:cxn modelId="{348A7E9A-BD22-41C7-8ACC-F16BD2CE74F6}" type="presParOf" srcId="{F8F4C00A-307E-4B4F-AD81-E14EC58177E2}" destId="{7065AB9E-1180-496F-A9DC-CF08A7FE7D79}" srcOrd="0" destOrd="0" presId="urn:microsoft.com/office/officeart/2005/8/layout/bProcess3"/>
    <dgm:cxn modelId="{79C98173-82C5-482F-9AFD-0AE77386AB30}" type="presParOf" srcId="{9AAEA5CF-A910-4977-B889-3CE715E0E449}" destId="{61ED51FD-FDDE-482F-A031-E06D992EFDC6}" srcOrd="4" destOrd="0" presId="urn:microsoft.com/office/officeart/2005/8/layout/bProcess3"/>
    <dgm:cxn modelId="{BB87015F-DFDA-4DEF-B5CB-1BE1AE13C772}" type="presParOf" srcId="{9AAEA5CF-A910-4977-B889-3CE715E0E449}" destId="{A3E2258C-CF9E-4FCF-BC76-E39CAE051CCC}" srcOrd="5" destOrd="0" presId="urn:microsoft.com/office/officeart/2005/8/layout/bProcess3"/>
    <dgm:cxn modelId="{EE13468B-70D0-41E4-9FBF-446F4DDB6E59}" type="presParOf" srcId="{A3E2258C-CF9E-4FCF-BC76-E39CAE051CCC}" destId="{BFA83C79-B760-409A-8B18-3374A1DBF9E2}" srcOrd="0" destOrd="0" presId="urn:microsoft.com/office/officeart/2005/8/layout/bProcess3"/>
    <dgm:cxn modelId="{1EEF417C-8457-4B0F-9F52-158A4311A803}" type="presParOf" srcId="{9AAEA5CF-A910-4977-B889-3CE715E0E449}" destId="{33C93C68-EEDF-4A90-A335-0CBEB8AFBD36}" srcOrd="6" destOrd="0" presId="urn:microsoft.com/office/officeart/2005/8/layout/bProcess3"/>
    <dgm:cxn modelId="{03DBC537-D6F0-4CC3-9925-AE8CB7E7491A}" type="presParOf" srcId="{9AAEA5CF-A910-4977-B889-3CE715E0E449}" destId="{BAF31CF4-2F5F-4BC2-A785-CD35A9ACB946}" srcOrd="7" destOrd="0" presId="urn:microsoft.com/office/officeart/2005/8/layout/bProcess3"/>
    <dgm:cxn modelId="{D9878140-5A86-4554-AFE4-97D49C750B5E}" type="presParOf" srcId="{BAF31CF4-2F5F-4BC2-A785-CD35A9ACB946}" destId="{259396EF-F403-4F53-B22A-8221533AB780}" srcOrd="0" destOrd="0" presId="urn:microsoft.com/office/officeart/2005/8/layout/bProcess3"/>
    <dgm:cxn modelId="{DD12DF50-2661-401F-A125-5A3BE8916D1C}" type="presParOf" srcId="{9AAEA5CF-A910-4977-B889-3CE715E0E449}" destId="{0C4AF269-FDF6-4179-B2AF-8B6C03546C7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D1C4D-8A4B-4309-ABEB-915C18C5F922}" type="doc">
      <dgm:prSet loTypeId="urn:microsoft.com/office/officeart/2005/8/layout/b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33FA06F-C09B-4416-8FCF-893413DF56BA}">
      <dgm:prSet phldrT="[文字]"/>
      <dgm:spPr/>
      <dgm:t>
        <a:bodyPr/>
        <a:lstStyle/>
        <a:p>
          <a:r>
            <a:rPr lang="zh-TW" altLang="en-US" b="1" smtClean="0"/>
            <a:t>選擇合適的題目</a:t>
          </a:r>
          <a:endParaRPr lang="zh-TW" altLang="en-US" b="1" dirty="0"/>
        </a:p>
      </dgm:t>
    </dgm:pt>
    <dgm:pt modelId="{ED42C031-AEAF-44B6-97EF-5093655DBAAB}" type="parTrans" cxnId="{30A1A124-1426-42FA-9D15-9A144AC45200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D0AA1585-2305-4F2B-9D7E-EFAF2B70C909}" type="sibTrans" cxnId="{30A1A124-1426-42FA-9D15-9A144AC45200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5A835CA1-7C05-4E93-839A-D77121E96C5A}">
      <dgm:prSet phldrT="[文字]"/>
      <dgm:spPr/>
      <dgm:t>
        <a:bodyPr/>
        <a:lstStyle/>
        <a:p>
          <a:r>
            <a:rPr lang="zh-TW" altLang="en-US" b="1" smtClean="0"/>
            <a:t>選擇合適的範本</a:t>
          </a:r>
          <a:endParaRPr lang="zh-TW" altLang="en-US" b="1" dirty="0"/>
        </a:p>
      </dgm:t>
    </dgm:pt>
    <dgm:pt modelId="{0EA2F1C5-31BA-42A7-B1B3-BA7D55B0B342}" type="parTrans" cxnId="{6EBE1FEA-E219-4A1A-8A37-D37207EE0E37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49221CEE-924E-4F77-8D86-18C2DC69A58F}" type="sibTrans" cxnId="{6EBE1FEA-E219-4A1A-8A37-D37207EE0E37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0F598EB7-8814-4FF3-ABC6-00FDC206C147}">
      <dgm:prSet phldrT="[文字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zh-TW" altLang="en-US" sz="2000" b="1" dirty="0" smtClean="0">
              <a:solidFill>
                <a:srgbClr val="382EFC"/>
              </a:solidFill>
              <a:latin typeface="+mj-ea"/>
              <a:ea typeface="+mj-ea"/>
            </a:rPr>
            <a:t>設定要完成的</a:t>
          </a:r>
          <a:r>
            <a:rPr lang="en-US" altLang="zh-TW" sz="2000" b="1" dirty="0" smtClean="0">
              <a:solidFill>
                <a:srgbClr val="382EFC"/>
              </a:solidFill>
              <a:latin typeface="+mj-ea"/>
              <a:ea typeface="+mj-ea"/>
            </a:rPr>
            <a:t/>
          </a:r>
          <a:br>
            <a:rPr lang="en-US" altLang="zh-TW" sz="2000" b="1" dirty="0" smtClean="0">
              <a:solidFill>
                <a:srgbClr val="382EFC"/>
              </a:solidFill>
              <a:latin typeface="+mj-ea"/>
              <a:ea typeface="+mj-ea"/>
            </a:rPr>
          </a:br>
          <a:r>
            <a:rPr lang="zh-TW" altLang="en-US" sz="2000" b="1" dirty="0" smtClean="0">
              <a:solidFill>
                <a:srgbClr val="382EFC"/>
              </a:solidFill>
              <a:latin typeface="+mj-ea"/>
              <a:ea typeface="+mj-ea"/>
            </a:rPr>
            <a:t>任務及評估標準</a:t>
          </a:r>
          <a:endParaRPr lang="zh-TW" altLang="en-US" sz="2000" b="1" dirty="0">
            <a:solidFill>
              <a:srgbClr val="382EFC"/>
            </a:solidFill>
            <a:latin typeface="+mj-ea"/>
            <a:ea typeface="+mj-ea"/>
          </a:endParaRPr>
        </a:p>
      </dgm:t>
    </dgm:pt>
    <dgm:pt modelId="{81092897-AF6E-4E77-B527-6A278000D790}" type="parTrans" cxnId="{846614F5-7A69-4F57-972B-37BD16C4F476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FDCBA9A0-E659-4883-99D4-259ABBBF6A83}" type="sibTrans" cxnId="{846614F5-7A69-4F57-972B-37BD16C4F476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6A16CAF4-7727-4E5A-BD1E-E8D6B49FE419}">
      <dgm:prSet phldrT="[文字]"/>
      <dgm:spPr/>
      <dgm:t>
        <a:bodyPr/>
        <a:lstStyle/>
        <a:p>
          <a:r>
            <a:rPr lang="zh-TW" altLang="en-US" b="1" smtClean="0"/>
            <a:t>設計學習過程</a:t>
          </a:r>
          <a:endParaRPr lang="zh-TW" altLang="en-US" b="1" dirty="0"/>
        </a:p>
      </dgm:t>
    </dgm:pt>
    <dgm:pt modelId="{0138153D-C808-42A8-B5BC-5575F87E2A0D}" type="parTrans" cxnId="{1D113CCD-EAFD-4CBA-B01D-1DC912B78C1E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84767BBD-68CD-4266-AA16-1F787F4565B3}" type="sibTrans" cxnId="{1D113CCD-EAFD-4CBA-B01D-1DC912B78C1E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D1258A5F-C78A-4E97-AFF6-6D19F3FF0CE8}">
      <dgm:prSet phldrT="[文字]"/>
      <dgm:spPr/>
      <dgm:t>
        <a:bodyPr/>
        <a:lstStyle/>
        <a:p>
          <a:r>
            <a:rPr lang="zh-TW" altLang="en-US" b="1" smtClean="0"/>
            <a:t>執行並記錄反思</a:t>
          </a:r>
          <a:endParaRPr lang="zh-TW" altLang="en-US" b="1" dirty="0"/>
        </a:p>
      </dgm:t>
    </dgm:pt>
    <dgm:pt modelId="{DF93E09C-46B0-415E-B13A-DBA8DDDBA977}" type="parTrans" cxnId="{079D344B-2024-462B-B4BE-64B3A2ED6FCF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514CC72C-D1A6-4E34-A762-3ECF122A1D34}" type="sibTrans" cxnId="{079D344B-2024-462B-B4BE-64B3A2ED6FCF}">
      <dgm:prSet/>
      <dgm:spPr/>
      <dgm:t>
        <a:bodyPr/>
        <a:lstStyle/>
        <a:p>
          <a:endParaRPr lang="zh-TW" altLang="en-US" b="1">
            <a:solidFill>
              <a:schemeClr val="accent5"/>
            </a:solidFill>
          </a:endParaRPr>
        </a:p>
      </dgm:t>
    </dgm:pt>
    <dgm:pt modelId="{9AAEA5CF-A910-4977-B889-3CE715E0E449}" type="pres">
      <dgm:prSet presAssocID="{D6BD1C4D-8A4B-4309-ABEB-915C18C5F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BF1FC-6F80-4893-A377-618AF9F8E9C9}" type="pres">
      <dgm:prSet presAssocID="{233FA06F-C09B-4416-8FCF-893413DF56BA}" presName="node" presStyleLbl="node1" presStyleIdx="0" presStyleCnt="5" custScaleX="1397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4B7BF-DD4A-456F-86FA-CA65CF7032C3}" type="pres">
      <dgm:prSet presAssocID="{D0AA1585-2305-4F2B-9D7E-EFAF2B70C909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FED597B6-B30C-4AB9-A403-3326771BA3D8}" type="pres">
      <dgm:prSet presAssocID="{D0AA1585-2305-4F2B-9D7E-EFAF2B70C909}" presName="connectorText" presStyleLbl="sibTrans1D1" presStyleIdx="0" presStyleCnt="4"/>
      <dgm:spPr/>
      <dgm:t>
        <a:bodyPr/>
        <a:lstStyle/>
        <a:p>
          <a:endParaRPr lang="zh-TW" altLang="en-US"/>
        </a:p>
      </dgm:t>
    </dgm:pt>
    <dgm:pt modelId="{4BB11EEA-F01A-4B63-9831-EA020F1DE65C}" type="pres">
      <dgm:prSet presAssocID="{5A835CA1-7C05-4E93-839A-D77121E96C5A}" presName="node" presStyleLbl="node1" presStyleIdx="1" presStyleCnt="5" custScaleX="144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F4C00A-307E-4B4F-AD81-E14EC58177E2}" type="pres">
      <dgm:prSet presAssocID="{49221CEE-924E-4F77-8D86-18C2DC69A58F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7065AB9E-1180-496F-A9DC-CF08A7FE7D79}" type="pres">
      <dgm:prSet presAssocID="{49221CEE-924E-4F77-8D86-18C2DC69A58F}" presName="connectorText" presStyleLbl="sibTrans1D1" presStyleIdx="1" presStyleCnt="4"/>
      <dgm:spPr/>
      <dgm:t>
        <a:bodyPr/>
        <a:lstStyle/>
        <a:p>
          <a:endParaRPr lang="zh-TW" altLang="en-US"/>
        </a:p>
      </dgm:t>
    </dgm:pt>
    <dgm:pt modelId="{61ED51FD-FDDE-482F-A031-E06D992EFDC6}" type="pres">
      <dgm:prSet presAssocID="{0F598EB7-8814-4FF3-ABC6-00FDC206C147}" presName="node" presStyleLbl="node1" presStyleIdx="2" presStyleCnt="5" custScaleX="243637" custScaleY="18808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zh-TW" altLang="en-US"/>
        </a:p>
      </dgm:t>
    </dgm:pt>
    <dgm:pt modelId="{A3E2258C-CF9E-4FCF-BC76-E39CAE051CCC}" type="pres">
      <dgm:prSet presAssocID="{FDCBA9A0-E659-4883-99D4-259ABBBF6A83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BFA83C79-B760-409A-8B18-3374A1DBF9E2}" type="pres">
      <dgm:prSet presAssocID="{FDCBA9A0-E659-4883-99D4-259ABBBF6A83}" presName="connectorText" presStyleLbl="sibTrans1D1" presStyleIdx="2" presStyleCnt="4"/>
      <dgm:spPr/>
      <dgm:t>
        <a:bodyPr/>
        <a:lstStyle/>
        <a:p>
          <a:endParaRPr lang="zh-TW" altLang="en-US"/>
        </a:p>
      </dgm:t>
    </dgm:pt>
    <dgm:pt modelId="{33C93C68-EEDF-4A90-A335-0CBEB8AFBD36}" type="pres">
      <dgm:prSet presAssocID="{6A16CAF4-7727-4E5A-BD1E-E8D6B49FE419}" presName="node" presStyleLbl="node1" presStyleIdx="3" presStyleCnt="5" custScaleX="129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31CF4-2F5F-4BC2-A785-CD35A9ACB946}" type="pres">
      <dgm:prSet presAssocID="{84767BBD-68CD-4266-AA16-1F787F4565B3}" presName="sibTrans" presStyleLbl="sibTrans1D1" presStyleIdx="3" presStyleCnt="4"/>
      <dgm:spPr/>
      <dgm:t>
        <a:bodyPr/>
        <a:lstStyle/>
        <a:p>
          <a:endParaRPr lang="zh-TW" altLang="en-US"/>
        </a:p>
      </dgm:t>
    </dgm:pt>
    <dgm:pt modelId="{259396EF-F403-4F53-B22A-8221533AB780}" type="pres">
      <dgm:prSet presAssocID="{84767BBD-68CD-4266-AA16-1F787F4565B3}" presName="connectorText" presStyleLbl="sibTrans1D1" presStyleIdx="3" presStyleCnt="4"/>
      <dgm:spPr/>
      <dgm:t>
        <a:bodyPr/>
        <a:lstStyle/>
        <a:p>
          <a:endParaRPr lang="zh-TW" altLang="en-US"/>
        </a:p>
      </dgm:t>
    </dgm:pt>
    <dgm:pt modelId="{0C4AF269-FDF6-4179-B2AF-8B6C03546C74}" type="pres">
      <dgm:prSet presAssocID="{D1258A5F-C78A-4E97-AFF6-6D19F3FF0C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E60DB0-20F9-4AEB-B357-82362AAD6443}" type="presOf" srcId="{FDCBA9A0-E659-4883-99D4-259ABBBF6A83}" destId="{A3E2258C-CF9E-4FCF-BC76-E39CAE051CCC}" srcOrd="0" destOrd="0" presId="urn:microsoft.com/office/officeart/2005/8/layout/bProcess3"/>
    <dgm:cxn modelId="{D417B716-3C71-4958-9FE7-94E4CF781F3D}" type="presOf" srcId="{84767BBD-68CD-4266-AA16-1F787F4565B3}" destId="{259396EF-F403-4F53-B22A-8221533AB780}" srcOrd="1" destOrd="0" presId="urn:microsoft.com/office/officeart/2005/8/layout/bProcess3"/>
    <dgm:cxn modelId="{CF965C51-3F39-47F6-A653-89BC69B66E7E}" type="presOf" srcId="{D0AA1585-2305-4F2B-9D7E-EFAF2B70C909}" destId="{FED597B6-B30C-4AB9-A403-3326771BA3D8}" srcOrd="1" destOrd="0" presId="urn:microsoft.com/office/officeart/2005/8/layout/bProcess3"/>
    <dgm:cxn modelId="{CAA2B366-338A-4A56-818C-D9E8B4E7F75B}" type="presOf" srcId="{0F598EB7-8814-4FF3-ABC6-00FDC206C147}" destId="{61ED51FD-FDDE-482F-A031-E06D992EFDC6}" srcOrd="0" destOrd="0" presId="urn:microsoft.com/office/officeart/2005/8/layout/bProcess3"/>
    <dgm:cxn modelId="{846614F5-7A69-4F57-972B-37BD16C4F476}" srcId="{D6BD1C4D-8A4B-4309-ABEB-915C18C5F922}" destId="{0F598EB7-8814-4FF3-ABC6-00FDC206C147}" srcOrd="2" destOrd="0" parTransId="{81092897-AF6E-4E77-B527-6A278000D790}" sibTransId="{FDCBA9A0-E659-4883-99D4-259ABBBF6A83}"/>
    <dgm:cxn modelId="{D07C277C-50C5-4038-A5ED-97FB339D73AA}" type="presOf" srcId="{6A16CAF4-7727-4E5A-BD1E-E8D6B49FE419}" destId="{33C93C68-EEDF-4A90-A335-0CBEB8AFBD36}" srcOrd="0" destOrd="0" presId="urn:microsoft.com/office/officeart/2005/8/layout/bProcess3"/>
    <dgm:cxn modelId="{079D344B-2024-462B-B4BE-64B3A2ED6FCF}" srcId="{D6BD1C4D-8A4B-4309-ABEB-915C18C5F922}" destId="{D1258A5F-C78A-4E97-AFF6-6D19F3FF0CE8}" srcOrd="4" destOrd="0" parTransId="{DF93E09C-46B0-415E-B13A-DBA8DDDBA977}" sibTransId="{514CC72C-D1A6-4E34-A762-3ECF122A1D34}"/>
    <dgm:cxn modelId="{E0F0BD39-F648-464A-B429-54C8EEDD8FD2}" type="presOf" srcId="{5A835CA1-7C05-4E93-839A-D77121E96C5A}" destId="{4BB11EEA-F01A-4B63-9831-EA020F1DE65C}" srcOrd="0" destOrd="0" presId="urn:microsoft.com/office/officeart/2005/8/layout/bProcess3"/>
    <dgm:cxn modelId="{5F7513B1-6840-4F69-85D6-9365856E67D7}" type="presOf" srcId="{84767BBD-68CD-4266-AA16-1F787F4565B3}" destId="{BAF31CF4-2F5F-4BC2-A785-CD35A9ACB946}" srcOrd="0" destOrd="0" presId="urn:microsoft.com/office/officeart/2005/8/layout/bProcess3"/>
    <dgm:cxn modelId="{1D113CCD-EAFD-4CBA-B01D-1DC912B78C1E}" srcId="{D6BD1C4D-8A4B-4309-ABEB-915C18C5F922}" destId="{6A16CAF4-7727-4E5A-BD1E-E8D6B49FE419}" srcOrd="3" destOrd="0" parTransId="{0138153D-C808-42A8-B5BC-5575F87E2A0D}" sibTransId="{84767BBD-68CD-4266-AA16-1F787F4565B3}"/>
    <dgm:cxn modelId="{30A1A124-1426-42FA-9D15-9A144AC45200}" srcId="{D6BD1C4D-8A4B-4309-ABEB-915C18C5F922}" destId="{233FA06F-C09B-4416-8FCF-893413DF56BA}" srcOrd="0" destOrd="0" parTransId="{ED42C031-AEAF-44B6-97EF-5093655DBAAB}" sibTransId="{D0AA1585-2305-4F2B-9D7E-EFAF2B70C909}"/>
    <dgm:cxn modelId="{0175457B-2CDD-4872-86F3-41688123C8FD}" type="presOf" srcId="{D1258A5F-C78A-4E97-AFF6-6D19F3FF0CE8}" destId="{0C4AF269-FDF6-4179-B2AF-8B6C03546C74}" srcOrd="0" destOrd="0" presId="urn:microsoft.com/office/officeart/2005/8/layout/bProcess3"/>
    <dgm:cxn modelId="{8DF91105-0D14-491C-934C-FACB83804BC4}" type="presOf" srcId="{FDCBA9A0-E659-4883-99D4-259ABBBF6A83}" destId="{BFA83C79-B760-409A-8B18-3374A1DBF9E2}" srcOrd="1" destOrd="0" presId="urn:microsoft.com/office/officeart/2005/8/layout/bProcess3"/>
    <dgm:cxn modelId="{6EBE1FEA-E219-4A1A-8A37-D37207EE0E37}" srcId="{D6BD1C4D-8A4B-4309-ABEB-915C18C5F922}" destId="{5A835CA1-7C05-4E93-839A-D77121E96C5A}" srcOrd="1" destOrd="0" parTransId="{0EA2F1C5-31BA-42A7-B1B3-BA7D55B0B342}" sibTransId="{49221CEE-924E-4F77-8D86-18C2DC69A58F}"/>
    <dgm:cxn modelId="{892A5768-A7E6-4534-B818-E017A9217983}" type="presOf" srcId="{49221CEE-924E-4F77-8D86-18C2DC69A58F}" destId="{7065AB9E-1180-496F-A9DC-CF08A7FE7D79}" srcOrd="1" destOrd="0" presId="urn:microsoft.com/office/officeart/2005/8/layout/bProcess3"/>
    <dgm:cxn modelId="{530D8060-66A3-4474-B5A9-238E0BAA9122}" type="presOf" srcId="{49221CEE-924E-4F77-8D86-18C2DC69A58F}" destId="{F8F4C00A-307E-4B4F-AD81-E14EC58177E2}" srcOrd="0" destOrd="0" presId="urn:microsoft.com/office/officeart/2005/8/layout/bProcess3"/>
    <dgm:cxn modelId="{D955EF13-9FCC-4E67-876D-ABA27F0A6B7E}" type="presOf" srcId="{D6BD1C4D-8A4B-4309-ABEB-915C18C5F922}" destId="{9AAEA5CF-A910-4977-B889-3CE715E0E449}" srcOrd="0" destOrd="0" presId="urn:microsoft.com/office/officeart/2005/8/layout/bProcess3"/>
    <dgm:cxn modelId="{D02F4464-E5F3-48A6-8051-3DE450215F08}" type="presOf" srcId="{233FA06F-C09B-4416-8FCF-893413DF56BA}" destId="{CDABF1FC-6F80-4893-A377-618AF9F8E9C9}" srcOrd="0" destOrd="0" presId="urn:microsoft.com/office/officeart/2005/8/layout/bProcess3"/>
    <dgm:cxn modelId="{30345919-FE9E-442B-AEC2-3DC60E3483A7}" type="presOf" srcId="{D0AA1585-2305-4F2B-9D7E-EFAF2B70C909}" destId="{3924B7BF-DD4A-456F-86FA-CA65CF7032C3}" srcOrd="0" destOrd="0" presId="urn:microsoft.com/office/officeart/2005/8/layout/bProcess3"/>
    <dgm:cxn modelId="{7892DF9D-382D-4FD0-B222-E3263B5D4666}" type="presParOf" srcId="{9AAEA5CF-A910-4977-B889-3CE715E0E449}" destId="{CDABF1FC-6F80-4893-A377-618AF9F8E9C9}" srcOrd="0" destOrd="0" presId="urn:microsoft.com/office/officeart/2005/8/layout/bProcess3"/>
    <dgm:cxn modelId="{03FF2AA7-9F70-4BBA-AD78-027EF4860B3A}" type="presParOf" srcId="{9AAEA5CF-A910-4977-B889-3CE715E0E449}" destId="{3924B7BF-DD4A-456F-86FA-CA65CF7032C3}" srcOrd="1" destOrd="0" presId="urn:microsoft.com/office/officeart/2005/8/layout/bProcess3"/>
    <dgm:cxn modelId="{4ED07DE7-7B85-4ADE-9FE5-8CB8343CF4FA}" type="presParOf" srcId="{3924B7BF-DD4A-456F-86FA-CA65CF7032C3}" destId="{FED597B6-B30C-4AB9-A403-3326771BA3D8}" srcOrd="0" destOrd="0" presId="urn:microsoft.com/office/officeart/2005/8/layout/bProcess3"/>
    <dgm:cxn modelId="{90307F72-D3EE-4C02-AA0B-9C6E6A5D0BA8}" type="presParOf" srcId="{9AAEA5CF-A910-4977-B889-3CE715E0E449}" destId="{4BB11EEA-F01A-4B63-9831-EA020F1DE65C}" srcOrd="2" destOrd="0" presId="urn:microsoft.com/office/officeart/2005/8/layout/bProcess3"/>
    <dgm:cxn modelId="{9B3640ED-FB95-456C-BF02-46DB4CDF8BFC}" type="presParOf" srcId="{9AAEA5CF-A910-4977-B889-3CE715E0E449}" destId="{F8F4C00A-307E-4B4F-AD81-E14EC58177E2}" srcOrd="3" destOrd="0" presId="urn:microsoft.com/office/officeart/2005/8/layout/bProcess3"/>
    <dgm:cxn modelId="{FE5781D6-A027-4D55-8B28-1C5F5C87B26F}" type="presParOf" srcId="{F8F4C00A-307E-4B4F-AD81-E14EC58177E2}" destId="{7065AB9E-1180-496F-A9DC-CF08A7FE7D79}" srcOrd="0" destOrd="0" presId="urn:microsoft.com/office/officeart/2005/8/layout/bProcess3"/>
    <dgm:cxn modelId="{012F71FF-5B43-447C-BC30-B3E6D38E494D}" type="presParOf" srcId="{9AAEA5CF-A910-4977-B889-3CE715E0E449}" destId="{61ED51FD-FDDE-482F-A031-E06D992EFDC6}" srcOrd="4" destOrd="0" presId="urn:microsoft.com/office/officeart/2005/8/layout/bProcess3"/>
    <dgm:cxn modelId="{6C87BCAC-9255-41A9-B438-526B81680CBF}" type="presParOf" srcId="{9AAEA5CF-A910-4977-B889-3CE715E0E449}" destId="{A3E2258C-CF9E-4FCF-BC76-E39CAE051CCC}" srcOrd="5" destOrd="0" presId="urn:microsoft.com/office/officeart/2005/8/layout/bProcess3"/>
    <dgm:cxn modelId="{8FB38855-A95D-465E-B70E-FB7FB6D3AC79}" type="presParOf" srcId="{A3E2258C-CF9E-4FCF-BC76-E39CAE051CCC}" destId="{BFA83C79-B760-409A-8B18-3374A1DBF9E2}" srcOrd="0" destOrd="0" presId="urn:microsoft.com/office/officeart/2005/8/layout/bProcess3"/>
    <dgm:cxn modelId="{39435BD0-8026-44CA-B500-E1EB3D1F7733}" type="presParOf" srcId="{9AAEA5CF-A910-4977-B889-3CE715E0E449}" destId="{33C93C68-EEDF-4A90-A335-0CBEB8AFBD36}" srcOrd="6" destOrd="0" presId="urn:microsoft.com/office/officeart/2005/8/layout/bProcess3"/>
    <dgm:cxn modelId="{2217225B-D38F-48E9-A3CD-056C6F36F7DD}" type="presParOf" srcId="{9AAEA5CF-A910-4977-B889-3CE715E0E449}" destId="{BAF31CF4-2F5F-4BC2-A785-CD35A9ACB946}" srcOrd="7" destOrd="0" presId="urn:microsoft.com/office/officeart/2005/8/layout/bProcess3"/>
    <dgm:cxn modelId="{83B04955-7D38-4A71-8BD2-F2F2E381213B}" type="presParOf" srcId="{BAF31CF4-2F5F-4BC2-A785-CD35A9ACB946}" destId="{259396EF-F403-4F53-B22A-8221533AB780}" srcOrd="0" destOrd="0" presId="urn:microsoft.com/office/officeart/2005/8/layout/bProcess3"/>
    <dgm:cxn modelId="{9F44AF66-5C7F-46A8-85E7-763BC3FA2847}" type="presParOf" srcId="{9AAEA5CF-A910-4977-B889-3CE715E0E449}" destId="{0C4AF269-FDF6-4179-B2AF-8B6C03546C7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1958E6-4FF4-4FB7-945F-47344EDA79D9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706EED-862E-4071-86EB-69878D24A60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學習目標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A0F16A0F-816C-4A7E-92A0-58751B1D5F66}" type="par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4EB20B2-DA30-4816-89F4-DC41CBA7D544}" type="sib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9E59F37A-F6E5-4ED4-A28F-2E4BE83DEE8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D531064C-5C34-4058-99BE-B1CBA6F353E9}" type="par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216ABAF9-B1AB-45F0-94EE-9B02F49F03DB}" type="sib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5C1C2653-3A9B-4510-977C-C80DBAC515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695A48B4-6251-436A-8F98-D7253739AE72}" type="par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CDBD1C1-3B80-4A08-BE9A-A8918EB19CD0}" type="sib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548A1ED-CD60-427F-A860-8A1F171977CB}">
      <dgm:prSet phldrT="[文字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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網站資源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A8AA51A1-6A51-4C0A-9F4E-38E8D375922B}" type="par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64726D1-869A-47AA-B596-5A979EC9D9EB}" type="sib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49AABDE-7753-40AF-827C-F8F5D1B9705F}">
      <dgm:prSet phldrT="[文字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F2179575-1140-483D-9847-3FAC209EFF66}" type="par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DEF9A1F-EC95-4DD5-BE8D-08A02816CAA9}" type="sib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1677FFC-DE52-48D7-8A27-30669A8DEF07}">
      <dgm:prSet phldrT="[文字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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結論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7787CE6D-192E-4090-B876-CE48286EDF0B}" type="par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FAED9BE6-F517-4955-8D4A-F5C880E57D33}" type="sib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291C2ED-F31A-412A-B030-3D57665A0FB7}">
      <dgm:prSet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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探索過程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6CADCA1A-BF40-42EF-9484-E5D3C6A4C1C9}" type="par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28C88FF2-D1E2-41A5-9DE6-766C45296189}" type="sib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E6E1ED0A-62B2-48B1-8FD7-33B4D6497783}" type="pres">
      <dgm:prSet presAssocID="{641958E6-4FF4-4FB7-945F-47344EDA79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36CBAE-EE04-4391-A8A6-194E68C2A033}" type="pres">
      <dgm:prSet presAssocID="{1D706EED-862E-4071-86EB-69878D24A602}" presName="compNode" presStyleCnt="0"/>
      <dgm:spPr/>
    </dgm:pt>
    <dgm:pt modelId="{EEF596AC-1D08-4381-869B-089FA5260D9E}" type="pres">
      <dgm:prSet presAssocID="{1D706EED-862E-4071-86EB-69878D24A602}" presName="dummyConnPt" presStyleCnt="0"/>
      <dgm:spPr/>
    </dgm:pt>
    <dgm:pt modelId="{6D3F9417-92FE-4A7E-9FAC-909C8E9B9D70}" type="pres">
      <dgm:prSet presAssocID="{1D706EED-862E-4071-86EB-69878D24A6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F97F0-5200-4AEC-8E77-4139560B203C}" type="pres">
      <dgm:prSet presAssocID="{64EB20B2-DA30-4816-89F4-DC41CBA7D544}" presName="sib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B7086039-536D-42D5-917C-F5A62ED64E91}" type="pres">
      <dgm:prSet presAssocID="{9E59F37A-F6E5-4ED4-A28F-2E4BE83DEE8D}" presName="compNode" presStyleCnt="0"/>
      <dgm:spPr/>
    </dgm:pt>
    <dgm:pt modelId="{DEBF860E-ED13-4716-9889-C4E93B63CDE5}" type="pres">
      <dgm:prSet presAssocID="{9E59F37A-F6E5-4ED4-A28F-2E4BE83DEE8D}" presName="dummyConnPt" presStyleCnt="0"/>
      <dgm:spPr/>
    </dgm:pt>
    <dgm:pt modelId="{E48F9509-BD82-40DF-8C66-AB53884FD2FD}" type="pres">
      <dgm:prSet presAssocID="{9E59F37A-F6E5-4ED4-A28F-2E4BE83DE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D17F4-6891-4EC6-BC6B-522528A7E759}" type="pres">
      <dgm:prSet presAssocID="{216ABAF9-B1AB-45F0-94EE-9B02F49F03DB}" presName="sib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B28D6FEA-BFEB-41FC-AD50-1CBDF24AFFEA}" type="pres">
      <dgm:prSet presAssocID="{5C1C2653-3A9B-4510-977C-C80DBAC5155A}" presName="compNode" presStyleCnt="0"/>
      <dgm:spPr/>
    </dgm:pt>
    <dgm:pt modelId="{B2920DE1-CE83-4908-8992-109F4CC74682}" type="pres">
      <dgm:prSet presAssocID="{5C1C2653-3A9B-4510-977C-C80DBAC5155A}" presName="dummyConnPt" presStyleCnt="0"/>
      <dgm:spPr/>
    </dgm:pt>
    <dgm:pt modelId="{F8FE50CA-9AE7-4355-A842-7D89BB28CBEA}" type="pres">
      <dgm:prSet presAssocID="{5C1C2653-3A9B-4510-977C-C80DBAC515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D1770-8954-4934-A160-DEF0550FCF59}" type="pres">
      <dgm:prSet presAssocID="{3CDBD1C1-3B80-4A08-BE9A-A8918EB19CD0}" presName="sib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2F3F12-CBF3-48B3-ADDD-4BA6E7CF6FB3}" type="pres">
      <dgm:prSet presAssocID="{7291C2ED-F31A-412A-B030-3D57665A0FB7}" presName="compNode" presStyleCnt="0"/>
      <dgm:spPr/>
    </dgm:pt>
    <dgm:pt modelId="{19BD39F1-636A-4B5A-A0C9-E5EF3276D7F4}" type="pres">
      <dgm:prSet presAssocID="{7291C2ED-F31A-412A-B030-3D57665A0FB7}" presName="dummyConnPt" presStyleCnt="0"/>
      <dgm:spPr/>
    </dgm:pt>
    <dgm:pt modelId="{0864FA40-0706-481E-9092-F45EB0D330FA}" type="pres">
      <dgm:prSet presAssocID="{7291C2ED-F31A-412A-B030-3D57665A0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B3D08-795D-495E-9FCA-7C9681D92BE4}" type="pres">
      <dgm:prSet presAssocID="{28C88FF2-D1E2-41A5-9DE6-766C45296189}" presName="sib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7FF783D5-7CF0-490C-9024-E17FC3D53D22}" type="pres">
      <dgm:prSet presAssocID="{0548A1ED-CD60-427F-A860-8A1F171977CB}" presName="compNode" presStyleCnt="0"/>
      <dgm:spPr/>
    </dgm:pt>
    <dgm:pt modelId="{6AFC6450-D1CF-4140-A322-9F0D285BDDC1}" type="pres">
      <dgm:prSet presAssocID="{0548A1ED-CD60-427F-A860-8A1F171977CB}" presName="dummyConnPt" presStyleCnt="0"/>
      <dgm:spPr/>
    </dgm:pt>
    <dgm:pt modelId="{B6A48ED3-DEF2-4A4F-ABCF-D6A7CEF5E798}" type="pres">
      <dgm:prSet presAssocID="{0548A1ED-CD60-427F-A860-8A1F171977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FFA9F-A2F3-45F2-8A90-92853EA6BAB5}" type="pres">
      <dgm:prSet presAssocID="{664726D1-869A-47AA-B596-5A979EC9D9EB}" presName="sib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13CEB67C-EFC0-4691-A669-DD1C0B9E566C}" type="pres">
      <dgm:prSet presAssocID="{349AABDE-7753-40AF-827C-F8F5D1B9705F}" presName="compNode" presStyleCnt="0"/>
      <dgm:spPr/>
    </dgm:pt>
    <dgm:pt modelId="{3AA8C053-ECE4-47B5-863D-6B95C9C57F9D}" type="pres">
      <dgm:prSet presAssocID="{349AABDE-7753-40AF-827C-F8F5D1B9705F}" presName="dummyConnPt" presStyleCnt="0"/>
      <dgm:spPr/>
    </dgm:pt>
    <dgm:pt modelId="{C6E460F2-7746-4D54-981F-1A4AB2187620}" type="pres">
      <dgm:prSet presAssocID="{349AABDE-7753-40AF-827C-F8F5D1B9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EEC38-A61C-475B-BA47-748A253DDE98}" type="pres">
      <dgm:prSet presAssocID="{7DEF9A1F-EC95-4DD5-BE8D-08A02816CAA9}" presName="sib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A2C0EF14-8529-4A90-8C00-70C52687F3FF}" type="pres">
      <dgm:prSet presAssocID="{01677FFC-DE52-48D7-8A27-30669A8DEF07}" presName="compNode" presStyleCnt="0"/>
      <dgm:spPr/>
    </dgm:pt>
    <dgm:pt modelId="{8FD9890C-4B55-48BE-9E2E-11ACD53D43AF}" type="pres">
      <dgm:prSet presAssocID="{01677FFC-DE52-48D7-8A27-30669A8DEF07}" presName="dummyConnPt" presStyleCnt="0"/>
      <dgm:spPr/>
    </dgm:pt>
    <dgm:pt modelId="{986612E0-0613-4224-882D-D21A4CF14281}" type="pres">
      <dgm:prSet presAssocID="{01677FFC-DE52-48D7-8A27-30669A8DEF07}" presName="node" presStyleLbl="node1" presStyleIdx="6" presStyleCnt="7" custLinFactNeighborX="7" custLinFactNeighborY="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351991-2CBC-4BD9-B4B9-799BBC95310D}" type="presOf" srcId="{1D706EED-862E-4071-86EB-69878D24A602}" destId="{6D3F9417-92FE-4A7E-9FAC-909C8E9B9D70}" srcOrd="0" destOrd="0" presId="urn:microsoft.com/office/officeart/2005/8/layout/bProcess4"/>
    <dgm:cxn modelId="{163CCAA3-10DD-4243-99E4-9E8C5B8D51A5}" type="presOf" srcId="{64EB20B2-DA30-4816-89F4-DC41CBA7D544}" destId="{3A3F97F0-5200-4AEC-8E77-4139560B203C}" srcOrd="0" destOrd="0" presId="urn:microsoft.com/office/officeart/2005/8/layout/bProcess4"/>
    <dgm:cxn modelId="{E244F4C5-6826-4D65-B140-6392D2417E70}" type="presOf" srcId="{5C1C2653-3A9B-4510-977C-C80DBAC5155A}" destId="{F8FE50CA-9AE7-4355-A842-7D89BB28CBEA}" srcOrd="0" destOrd="0" presId="urn:microsoft.com/office/officeart/2005/8/layout/bProcess4"/>
    <dgm:cxn modelId="{E32EAD06-629C-4EEF-8C94-DBEA2F11C7BC}" srcId="{641958E6-4FF4-4FB7-945F-47344EDA79D9}" destId="{7291C2ED-F31A-412A-B030-3D57665A0FB7}" srcOrd="3" destOrd="0" parTransId="{6CADCA1A-BF40-42EF-9484-E5D3C6A4C1C9}" sibTransId="{28C88FF2-D1E2-41A5-9DE6-766C45296189}"/>
    <dgm:cxn modelId="{49D96222-229E-4AC3-A88D-2FEF9BCF5B8B}" srcId="{641958E6-4FF4-4FB7-945F-47344EDA79D9}" destId="{349AABDE-7753-40AF-827C-F8F5D1B9705F}" srcOrd="5" destOrd="0" parTransId="{F2179575-1140-483D-9847-3FAC209EFF66}" sibTransId="{7DEF9A1F-EC95-4DD5-BE8D-08A02816CAA9}"/>
    <dgm:cxn modelId="{792C2B9C-CA33-4CA2-9664-C6AD2C0A0341}" type="presOf" srcId="{0548A1ED-CD60-427F-A860-8A1F171977CB}" destId="{B6A48ED3-DEF2-4A4F-ABCF-D6A7CEF5E798}" srcOrd="0" destOrd="0" presId="urn:microsoft.com/office/officeart/2005/8/layout/bProcess4"/>
    <dgm:cxn modelId="{07503B6C-FAE8-4D78-84F1-98EFDDDA212C}" srcId="{641958E6-4FF4-4FB7-945F-47344EDA79D9}" destId="{9E59F37A-F6E5-4ED4-A28F-2E4BE83DEE8D}" srcOrd="1" destOrd="0" parTransId="{D531064C-5C34-4058-99BE-B1CBA6F353E9}" sibTransId="{216ABAF9-B1AB-45F0-94EE-9B02F49F03DB}"/>
    <dgm:cxn modelId="{D453C248-CBBB-4CC6-B6C2-52CA3F1533D7}" type="presOf" srcId="{7DEF9A1F-EC95-4DD5-BE8D-08A02816CAA9}" destId="{B1FEEC38-A61C-475B-BA47-748A253DDE98}" srcOrd="0" destOrd="0" presId="urn:microsoft.com/office/officeart/2005/8/layout/bProcess4"/>
    <dgm:cxn modelId="{0A22F48D-63C7-4882-9BD5-DFE84DF2C1AB}" type="presOf" srcId="{01677FFC-DE52-48D7-8A27-30669A8DEF07}" destId="{986612E0-0613-4224-882D-D21A4CF14281}" srcOrd="0" destOrd="0" presId="urn:microsoft.com/office/officeart/2005/8/layout/bProcess4"/>
    <dgm:cxn modelId="{D3F1C98D-AFA6-422F-A79E-062D04A21E25}" type="presOf" srcId="{9E59F37A-F6E5-4ED4-A28F-2E4BE83DEE8D}" destId="{E48F9509-BD82-40DF-8C66-AB53884FD2FD}" srcOrd="0" destOrd="0" presId="urn:microsoft.com/office/officeart/2005/8/layout/bProcess4"/>
    <dgm:cxn modelId="{F0C50802-0B14-438B-BFE5-95318C3B986B}" type="presOf" srcId="{3CDBD1C1-3B80-4A08-BE9A-A8918EB19CD0}" destId="{B38D1770-8954-4934-A160-DEF0550FCF59}" srcOrd="0" destOrd="0" presId="urn:microsoft.com/office/officeart/2005/8/layout/bProcess4"/>
    <dgm:cxn modelId="{3B726911-9B9A-40D2-9660-0BB39D32DC3A}" type="presOf" srcId="{216ABAF9-B1AB-45F0-94EE-9B02F49F03DB}" destId="{0B9D17F4-6891-4EC6-BC6B-522528A7E759}" srcOrd="0" destOrd="0" presId="urn:microsoft.com/office/officeart/2005/8/layout/bProcess4"/>
    <dgm:cxn modelId="{186A6B25-9C99-46BB-A29C-953D097786CD}" srcId="{641958E6-4FF4-4FB7-945F-47344EDA79D9}" destId="{0548A1ED-CD60-427F-A860-8A1F171977CB}" srcOrd="4" destOrd="0" parTransId="{A8AA51A1-6A51-4C0A-9F4E-38E8D375922B}" sibTransId="{664726D1-869A-47AA-B596-5A979EC9D9EB}"/>
    <dgm:cxn modelId="{9749E862-9DD8-42C1-88FC-7BC44D43B460}" srcId="{641958E6-4FF4-4FB7-945F-47344EDA79D9}" destId="{1D706EED-862E-4071-86EB-69878D24A602}" srcOrd="0" destOrd="0" parTransId="{A0F16A0F-816C-4A7E-92A0-58751B1D5F66}" sibTransId="{64EB20B2-DA30-4816-89F4-DC41CBA7D544}"/>
    <dgm:cxn modelId="{E3199E41-621F-46CC-AEF7-7620D815EA23}" type="presOf" srcId="{28C88FF2-D1E2-41A5-9DE6-766C45296189}" destId="{A6CB3D08-795D-495E-9FCA-7C9681D92BE4}" srcOrd="0" destOrd="0" presId="urn:microsoft.com/office/officeart/2005/8/layout/bProcess4"/>
    <dgm:cxn modelId="{8717AC1E-5D7F-4A86-AEB8-67D2AC843D6A}" type="presOf" srcId="{349AABDE-7753-40AF-827C-F8F5D1B9705F}" destId="{C6E460F2-7746-4D54-981F-1A4AB2187620}" srcOrd="0" destOrd="0" presId="urn:microsoft.com/office/officeart/2005/8/layout/bProcess4"/>
    <dgm:cxn modelId="{5B5739DD-8AC5-4B4B-8AE7-213F69C46B28}" type="presOf" srcId="{664726D1-869A-47AA-B596-5A979EC9D9EB}" destId="{7EBFFA9F-A2F3-45F2-8A90-92853EA6BAB5}" srcOrd="0" destOrd="0" presId="urn:microsoft.com/office/officeart/2005/8/layout/bProcess4"/>
    <dgm:cxn modelId="{682A45B4-06BF-4BCE-AACD-A297717A2D0A}" type="presOf" srcId="{641958E6-4FF4-4FB7-945F-47344EDA79D9}" destId="{E6E1ED0A-62B2-48B1-8FD7-33B4D6497783}" srcOrd="0" destOrd="0" presId="urn:microsoft.com/office/officeart/2005/8/layout/bProcess4"/>
    <dgm:cxn modelId="{BB6314EF-B129-4ED4-80F3-222CCFC61958}" srcId="{641958E6-4FF4-4FB7-945F-47344EDA79D9}" destId="{01677FFC-DE52-48D7-8A27-30669A8DEF07}" srcOrd="6" destOrd="0" parTransId="{7787CE6D-192E-4090-B876-CE48286EDF0B}" sibTransId="{FAED9BE6-F517-4955-8D4A-F5C880E57D33}"/>
    <dgm:cxn modelId="{2EB4A0B7-BB23-49C7-9EC1-B13FB70C9849}" type="presOf" srcId="{7291C2ED-F31A-412A-B030-3D57665A0FB7}" destId="{0864FA40-0706-481E-9092-F45EB0D330FA}" srcOrd="0" destOrd="0" presId="urn:microsoft.com/office/officeart/2005/8/layout/bProcess4"/>
    <dgm:cxn modelId="{D0B8CEFE-AAD8-4B32-BDF0-A950049880BB}" srcId="{641958E6-4FF4-4FB7-945F-47344EDA79D9}" destId="{5C1C2653-3A9B-4510-977C-C80DBAC5155A}" srcOrd="2" destOrd="0" parTransId="{695A48B4-6251-436A-8F98-D7253739AE72}" sibTransId="{3CDBD1C1-3B80-4A08-BE9A-A8918EB19CD0}"/>
    <dgm:cxn modelId="{4F8DAFDB-5B6C-45C2-94E2-1B96EDB74B70}" type="presParOf" srcId="{E6E1ED0A-62B2-48B1-8FD7-33B4D6497783}" destId="{2136CBAE-EE04-4391-A8A6-194E68C2A033}" srcOrd="0" destOrd="0" presId="urn:microsoft.com/office/officeart/2005/8/layout/bProcess4"/>
    <dgm:cxn modelId="{8017919D-A899-4482-B73F-31409D0606C9}" type="presParOf" srcId="{2136CBAE-EE04-4391-A8A6-194E68C2A033}" destId="{EEF596AC-1D08-4381-869B-089FA5260D9E}" srcOrd="0" destOrd="0" presId="urn:microsoft.com/office/officeart/2005/8/layout/bProcess4"/>
    <dgm:cxn modelId="{A670F32C-6F46-45F4-AE54-E9F7484F13B6}" type="presParOf" srcId="{2136CBAE-EE04-4391-A8A6-194E68C2A033}" destId="{6D3F9417-92FE-4A7E-9FAC-909C8E9B9D70}" srcOrd="1" destOrd="0" presId="urn:microsoft.com/office/officeart/2005/8/layout/bProcess4"/>
    <dgm:cxn modelId="{307D795A-1266-47E4-B4D4-3C4F05804C8D}" type="presParOf" srcId="{E6E1ED0A-62B2-48B1-8FD7-33B4D6497783}" destId="{3A3F97F0-5200-4AEC-8E77-4139560B203C}" srcOrd="1" destOrd="0" presId="urn:microsoft.com/office/officeart/2005/8/layout/bProcess4"/>
    <dgm:cxn modelId="{59262E71-8B0D-471A-B0F8-76D1F03AC34D}" type="presParOf" srcId="{E6E1ED0A-62B2-48B1-8FD7-33B4D6497783}" destId="{B7086039-536D-42D5-917C-F5A62ED64E91}" srcOrd="2" destOrd="0" presId="urn:microsoft.com/office/officeart/2005/8/layout/bProcess4"/>
    <dgm:cxn modelId="{964C791D-E9E6-4A06-9CCF-29C22DFAAE33}" type="presParOf" srcId="{B7086039-536D-42D5-917C-F5A62ED64E91}" destId="{DEBF860E-ED13-4716-9889-C4E93B63CDE5}" srcOrd="0" destOrd="0" presId="urn:microsoft.com/office/officeart/2005/8/layout/bProcess4"/>
    <dgm:cxn modelId="{6F5012FF-D5B1-4AA7-928F-0C79B0FF1EA2}" type="presParOf" srcId="{B7086039-536D-42D5-917C-F5A62ED64E91}" destId="{E48F9509-BD82-40DF-8C66-AB53884FD2FD}" srcOrd="1" destOrd="0" presId="urn:microsoft.com/office/officeart/2005/8/layout/bProcess4"/>
    <dgm:cxn modelId="{821D4194-59EF-4472-BB79-8B16BBF5BDC7}" type="presParOf" srcId="{E6E1ED0A-62B2-48B1-8FD7-33B4D6497783}" destId="{0B9D17F4-6891-4EC6-BC6B-522528A7E759}" srcOrd="3" destOrd="0" presId="urn:microsoft.com/office/officeart/2005/8/layout/bProcess4"/>
    <dgm:cxn modelId="{70D1900F-CA63-4C63-8313-120A5FB30ACE}" type="presParOf" srcId="{E6E1ED0A-62B2-48B1-8FD7-33B4D6497783}" destId="{B28D6FEA-BFEB-41FC-AD50-1CBDF24AFFEA}" srcOrd="4" destOrd="0" presId="urn:microsoft.com/office/officeart/2005/8/layout/bProcess4"/>
    <dgm:cxn modelId="{97C5E4A7-3EBC-4A22-9220-F060B3CB95AA}" type="presParOf" srcId="{B28D6FEA-BFEB-41FC-AD50-1CBDF24AFFEA}" destId="{B2920DE1-CE83-4908-8992-109F4CC74682}" srcOrd="0" destOrd="0" presId="urn:microsoft.com/office/officeart/2005/8/layout/bProcess4"/>
    <dgm:cxn modelId="{177B52AC-572E-404F-91A8-3FDC16691704}" type="presParOf" srcId="{B28D6FEA-BFEB-41FC-AD50-1CBDF24AFFEA}" destId="{F8FE50CA-9AE7-4355-A842-7D89BB28CBEA}" srcOrd="1" destOrd="0" presId="urn:microsoft.com/office/officeart/2005/8/layout/bProcess4"/>
    <dgm:cxn modelId="{42EC1734-2D88-4AF4-932C-1A2A9C84C82D}" type="presParOf" srcId="{E6E1ED0A-62B2-48B1-8FD7-33B4D6497783}" destId="{B38D1770-8954-4934-A160-DEF0550FCF59}" srcOrd="5" destOrd="0" presId="urn:microsoft.com/office/officeart/2005/8/layout/bProcess4"/>
    <dgm:cxn modelId="{9F965C0F-5138-446B-BD9A-6CE07A073C6D}" type="presParOf" srcId="{E6E1ED0A-62B2-48B1-8FD7-33B4D6497783}" destId="{282F3F12-CBF3-48B3-ADDD-4BA6E7CF6FB3}" srcOrd="6" destOrd="0" presId="urn:microsoft.com/office/officeart/2005/8/layout/bProcess4"/>
    <dgm:cxn modelId="{8D71103B-B62D-4498-AD6D-F4C506742C8C}" type="presParOf" srcId="{282F3F12-CBF3-48B3-ADDD-4BA6E7CF6FB3}" destId="{19BD39F1-636A-4B5A-A0C9-E5EF3276D7F4}" srcOrd="0" destOrd="0" presId="urn:microsoft.com/office/officeart/2005/8/layout/bProcess4"/>
    <dgm:cxn modelId="{4D5EF3A1-A0FD-40AE-8A76-C9B692ECBF22}" type="presParOf" srcId="{282F3F12-CBF3-48B3-ADDD-4BA6E7CF6FB3}" destId="{0864FA40-0706-481E-9092-F45EB0D330FA}" srcOrd="1" destOrd="0" presId="urn:microsoft.com/office/officeart/2005/8/layout/bProcess4"/>
    <dgm:cxn modelId="{751F98A0-9D23-4326-81C0-2D1D3F400DA6}" type="presParOf" srcId="{E6E1ED0A-62B2-48B1-8FD7-33B4D6497783}" destId="{A6CB3D08-795D-495E-9FCA-7C9681D92BE4}" srcOrd="7" destOrd="0" presId="urn:microsoft.com/office/officeart/2005/8/layout/bProcess4"/>
    <dgm:cxn modelId="{6AF3FF6D-1DE7-4FCF-A339-0DF25DA5233A}" type="presParOf" srcId="{E6E1ED0A-62B2-48B1-8FD7-33B4D6497783}" destId="{7FF783D5-7CF0-490C-9024-E17FC3D53D22}" srcOrd="8" destOrd="0" presId="urn:microsoft.com/office/officeart/2005/8/layout/bProcess4"/>
    <dgm:cxn modelId="{0645D9F7-E8B9-42E3-ADC5-86AFC65026E3}" type="presParOf" srcId="{7FF783D5-7CF0-490C-9024-E17FC3D53D22}" destId="{6AFC6450-D1CF-4140-A322-9F0D285BDDC1}" srcOrd="0" destOrd="0" presId="urn:microsoft.com/office/officeart/2005/8/layout/bProcess4"/>
    <dgm:cxn modelId="{BE28AAE3-3540-48D4-8B4C-E2CE63015963}" type="presParOf" srcId="{7FF783D5-7CF0-490C-9024-E17FC3D53D22}" destId="{B6A48ED3-DEF2-4A4F-ABCF-D6A7CEF5E798}" srcOrd="1" destOrd="0" presId="urn:microsoft.com/office/officeart/2005/8/layout/bProcess4"/>
    <dgm:cxn modelId="{5C17DD9F-200F-4735-9D68-350CC9252E70}" type="presParOf" srcId="{E6E1ED0A-62B2-48B1-8FD7-33B4D6497783}" destId="{7EBFFA9F-A2F3-45F2-8A90-92853EA6BAB5}" srcOrd="9" destOrd="0" presId="urn:microsoft.com/office/officeart/2005/8/layout/bProcess4"/>
    <dgm:cxn modelId="{941B5380-9511-4C79-9619-3C858FC5ADB9}" type="presParOf" srcId="{E6E1ED0A-62B2-48B1-8FD7-33B4D6497783}" destId="{13CEB67C-EFC0-4691-A669-DD1C0B9E566C}" srcOrd="10" destOrd="0" presId="urn:microsoft.com/office/officeart/2005/8/layout/bProcess4"/>
    <dgm:cxn modelId="{F10BCB19-30F8-4E81-8C2B-C836E19489A5}" type="presParOf" srcId="{13CEB67C-EFC0-4691-A669-DD1C0B9E566C}" destId="{3AA8C053-ECE4-47B5-863D-6B95C9C57F9D}" srcOrd="0" destOrd="0" presId="urn:microsoft.com/office/officeart/2005/8/layout/bProcess4"/>
    <dgm:cxn modelId="{D9D61B49-046E-4FE4-BB92-5B50B3A748C9}" type="presParOf" srcId="{13CEB67C-EFC0-4691-A669-DD1C0B9E566C}" destId="{C6E460F2-7746-4D54-981F-1A4AB2187620}" srcOrd="1" destOrd="0" presId="urn:microsoft.com/office/officeart/2005/8/layout/bProcess4"/>
    <dgm:cxn modelId="{10FF8D53-AB00-4B55-A7F4-2E45BC9D1D6B}" type="presParOf" srcId="{E6E1ED0A-62B2-48B1-8FD7-33B4D6497783}" destId="{B1FEEC38-A61C-475B-BA47-748A253DDE98}" srcOrd="11" destOrd="0" presId="urn:microsoft.com/office/officeart/2005/8/layout/bProcess4"/>
    <dgm:cxn modelId="{6EE75B7F-5561-4578-B55D-A49C82E86EC5}" type="presParOf" srcId="{E6E1ED0A-62B2-48B1-8FD7-33B4D6497783}" destId="{A2C0EF14-8529-4A90-8C00-70C52687F3FF}" srcOrd="12" destOrd="0" presId="urn:microsoft.com/office/officeart/2005/8/layout/bProcess4"/>
    <dgm:cxn modelId="{722D7E7F-1CAF-4CB8-80A9-5264515D0469}" type="presParOf" srcId="{A2C0EF14-8529-4A90-8C00-70C52687F3FF}" destId="{8FD9890C-4B55-48BE-9E2E-11ACD53D43AF}" srcOrd="0" destOrd="0" presId="urn:microsoft.com/office/officeart/2005/8/layout/bProcess4"/>
    <dgm:cxn modelId="{5052040A-DBD1-4B27-9BC9-1A8C4B3678E3}" type="presParOf" srcId="{A2C0EF14-8529-4A90-8C00-70C52687F3FF}" destId="{986612E0-0613-4224-882D-D21A4CF14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958E6-4FF4-4FB7-945F-47344EDA79D9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706EED-862E-4071-86EB-69878D24A60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學習目標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A0F16A0F-816C-4A7E-92A0-58751B1D5F66}" type="par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4EB20B2-DA30-4816-89F4-DC41CBA7D544}" type="sib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9E59F37A-F6E5-4ED4-A28F-2E4BE83DEE8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D531064C-5C34-4058-99BE-B1CBA6F353E9}" type="par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216ABAF9-B1AB-45F0-94EE-9B02F49F03DB}" type="sib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5C1C2653-3A9B-4510-977C-C80DBAC515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695A48B4-6251-436A-8F98-D7253739AE72}" type="par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CDBD1C1-3B80-4A08-BE9A-A8918EB19CD0}" type="sib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548A1ED-CD60-427F-A860-8A1F171977CB}">
      <dgm:prSet phldrT="[文字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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網站資源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A8AA51A1-6A51-4C0A-9F4E-38E8D375922B}" type="par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64726D1-869A-47AA-B596-5A979EC9D9EB}" type="sib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49AABDE-7753-40AF-827C-F8F5D1B9705F}">
      <dgm:prSet phldrT="[文字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F2179575-1140-483D-9847-3FAC209EFF66}" type="par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DEF9A1F-EC95-4DD5-BE8D-08A02816CAA9}" type="sib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1677FFC-DE52-48D7-8A27-30669A8DEF07}">
      <dgm:prSet phldrT="[文字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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結論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7787CE6D-192E-4090-B876-CE48286EDF0B}" type="par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FAED9BE6-F517-4955-8D4A-F5C880E57D33}" type="sib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291C2ED-F31A-412A-B030-3D57665A0FB7}">
      <dgm:prSet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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探索過程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6CADCA1A-BF40-42EF-9484-E5D3C6A4C1C9}" type="par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28C88FF2-D1E2-41A5-9DE6-766C45296189}" type="sib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E6E1ED0A-62B2-48B1-8FD7-33B4D6497783}" type="pres">
      <dgm:prSet presAssocID="{641958E6-4FF4-4FB7-945F-47344EDA79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36CBAE-EE04-4391-A8A6-194E68C2A033}" type="pres">
      <dgm:prSet presAssocID="{1D706EED-862E-4071-86EB-69878D24A602}" presName="compNode" presStyleCnt="0"/>
      <dgm:spPr/>
    </dgm:pt>
    <dgm:pt modelId="{EEF596AC-1D08-4381-869B-089FA5260D9E}" type="pres">
      <dgm:prSet presAssocID="{1D706EED-862E-4071-86EB-69878D24A602}" presName="dummyConnPt" presStyleCnt="0"/>
      <dgm:spPr/>
    </dgm:pt>
    <dgm:pt modelId="{6D3F9417-92FE-4A7E-9FAC-909C8E9B9D70}" type="pres">
      <dgm:prSet presAssocID="{1D706EED-862E-4071-86EB-69878D24A6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F97F0-5200-4AEC-8E77-4139560B203C}" type="pres">
      <dgm:prSet presAssocID="{64EB20B2-DA30-4816-89F4-DC41CBA7D544}" presName="sib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B7086039-536D-42D5-917C-F5A62ED64E91}" type="pres">
      <dgm:prSet presAssocID="{9E59F37A-F6E5-4ED4-A28F-2E4BE83DEE8D}" presName="compNode" presStyleCnt="0"/>
      <dgm:spPr/>
    </dgm:pt>
    <dgm:pt modelId="{DEBF860E-ED13-4716-9889-C4E93B63CDE5}" type="pres">
      <dgm:prSet presAssocID="{9E59F37A-F6E5-4ED4-A28F-2E4BE83DEE8D}" presName="dummyConnPt" presStyleCnt="0"/>
      <dgm:spPr/>
    </dgm:pt>
    <dgm:pt modelId="{E48F9509-BD82-40DF-8C66-AB53884FD2FD}" type="pres">
      <dgm:prSet presAssocID="{9E59F37A-F6E5-4ED4-A28F-2E4BE83DE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D17F4-6891-4EC6-BC6B-522528A7E759}" type="pres">
      <dgm:prSet presAssocID="{216ABAF9-B1AB-45F0-94EE-9B02F49F03DB}" presName="sib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B28D6FEA-BFEB-41FC-AD50-1CBDF24AFFEA}" type="pres">
      <dgm:prSet presAssocID="{5C1C2653-3A9B-4510-977C-C80DBAC5155A}" presName="compNode" presStyleCnt="0"/>
      <dgm:spPr/>
    </dgm:pt>
    <dgm:pt modelId="{B2920DE1-CE83-4908-8992-109F4CC74682}" type="pres">
      <dgm:prSet presAssocID="{5C1C2653-3A9B-4510-977C-C80DBAC5155A}" presName="dummyConnPt" presStyleCnt="0"/>
      <dgm:spPr/>
    </dgm:pt>
    <dgm:pt modelId="{F8FE50CA-9AE7-4355-A842-7D89BB28CBEA}" type="pres">
      <dgm:prSet presAssocID="{5C1C2653-3A9B-4510-977C-C80DBAC515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D1770-8954-4934-A160-DEF0550FCF59}" type="pres">
      <dgm:prSet presAssocID="{3CDBD1C1-3B80-4A08-BE9A-A8918EB19CD0}" presName="sib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2F3F12-CBF3-48B3-ADDD-4BA6E7CF6FB3}" type="pres">
      <dgm:prSet presAssocID="{7291C2ED-F31A-412A-B030-3D57665A0FB7}" presName="compNode" presStyleCnt="0"/>
      <dgm:spPr/>
    </dgm:pt>
    <dgm:pt modelId="{19BD39F1-636A-4B5A-A0C9-E5EF3276D7F4}" type="pres">
      <dgm:prSet presAssocID="{7291C2ED-F31A-412A-B030-3D57665A0FB7}" presName="dummyConnPt" presStyleCnt="0"/>
      <dgm:spPr/>
    </dgm:pt>
    <dgm:pt modelId="{0864FA40-0706-481E-9092-F45EB0D330FA}" type="pres">
      <dgm:prSet presAssocID="{7291C2ED-F31A-412A-B030-3D57665A0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B3D08-795D-495E-9FCA-7C9681D92BE4}" type="pres">
      <dgm:prSet presAssocID="{28C88FF2-D1E2-41A5-9DE6-766C45296189}" presName="sib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7FF783D5-7CF0-490C-9024-E17FC3D53D22}" type="pres">
      <dgm:prSet presAssocID="{0548A1ED-CD60-427F-A860-8A1F171977CB}" presName="compNode" presStyleCnt="0"/>
      <dgm:spPr/>
    </dgm:pt>
    <dgm:pt modelId="{6AFC6450-D1CF-4140-A322-9F0D285BDDC1}" type="pres">
      <dgm:prSet presAssocID="{0548A1ED-CD60-427F-A860-8A1F171977CB}" presName="dummyConnPt" presStyleCnt="0"/>
      <dgm:spPr/>
    </dgm:pt>
    <dgm:pt modelId="{B6A48ED3-DEF2-4A4F-ABCF-D6A7CEF5E798}" type="pres">
      <dgm:prSet presAssocID="{0548A1ED-CD60-427F-A860-8A1F171977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FFA9F-A2F3-45F2-8A90-92853EA6BAB5}" type="pres">
      <dgm:prSet presAssocID="{664726D1-869A-47AA-B596-5A979EC9D9EB}" presName="sib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13CEB67C-EFC0-4691-A669-DD1C0B9E566C}" type="pres">
      <dgm:prSet presAssocID="{349AABDE-7753-40AF-827C-F8F5D1B9705F}" presName="compNode" presStyleCnt="0"/>
      <dgm:spPr/>
    </dgm:pt>
    <dgm:pt modelId="{3AA8C053-ECE4-47B5-863D-6B95C9C57F9D}" type="pres">
      <dgm:prSet presAssocID="{349AABDE-7753-40AF-827C-F8F5D1B9705F}" presName="dummyConnPt" presStyleCnt="0"/>
      <dgm:spPr/>
    </dgm:pt>
    <dgm:pt modelId="{C6E460F2-7746-4D54-981F-1A4AB2187620}" type="pres">
      <dgm:prSet presAssocID="{349AABDE-7753-40AF-827C-F8F5D1B9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EEC38-A61C-475B-BA47-748A253DDE98}" type="pres">
      <dgm:prSet presAssocID="{7DEF9A1F-EC95-4DD5-BE8D-08A02816CAA9}" presName="sib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A2C0EF14-8529-4A90-8C00-70C52687F3FF}" type="pres">
      <dgm:prSet presAssocID="{01677FFC-DE52-48D7-8A27-30669A8DEF07}" presName="compNode" presStyleCnt="0"/>
      <dgm:spPr/>
    </dgm:pt>
    <dgm:pt modelId="{8FD9890C-4B55-48BE-9E2E-11ACD53D43AF}" type="pres">
      <dgm:prSet presAssocID="{01677FFC-DE52-48D7-8A27-30669A8DEF07}" presName="dummyConnPt" presStyleCnt="0"/>
      <dgm:spPr/>
    </dgm:pt>
    <dgm:pt modelId="{986612E0-0613-4224-882D-D21A4CF14281}" type="pres">
      <dgm:prSet presAssocID="{01677FFC-DE52-48D7-8A27-30669A8DEF07}" presName="node" presStyleLbl="node1" presStyleIdx="6" presStyleCnt="7" custLinFactNeighborX="7" custLinFactNeighborY="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6FAC45-A2BA-4045-BC96-11FB7AE495E8}" type="presOf" srcId="{641958E6-4FF4-4FB7-945F-47344EDA79D9}" destId="{E6E1ED0A-62B2-48B1-8FD7-33B4D6497783}" srcOrd="0" destOrd="0" presId="urn:microsoft.com/office/officeart/2005/8/layout/bProcess4"/>
    <dgm:cxn modelId="{447B2799-31C9-468F-87EA-EFB571AEA498}" type="presOf" srcId="{1D706EED-862E-4071-86EB-69878D24A602}" destId="{6D3F9417-92FE-4A7E-9FAC-909C8E9B9D70}" srcOrd="0" destOrd="0" presId="urn:microsoft.com/office/officeart/2005/8/layout/bProcess4"/>
    <dgm:cxn modelId="{D0EAAD5F-ED11-4FCD-BBA5-09B9C6949B05}" type="presOf" srcId="{7291C2ED-F31A-412A-B030-3D57665A0FB7}" destId="{0864FA40-0706-481E-9092-F45EB0D330FA}" srcOrd="0" destOrd="0" presId="urn:microsoft.com/office/officeart/2005/8/layout/bProcess4"/>
    <dgm:cxn modelId="{A6C59E58-EA1A-4A49-B869-0C6BD75D7ACA}" type="presOf" srcId="{01677FFC-DE52-48D7-8A27-30669A8DEF07}" destId="{986612E0-0613-4224-882D-D21A4CF14281}" srcOrd="0" destOrd="0" presId="urn:microsoft.com/office/officeart/2005/8/layout/bProcess4"/>
    <dgm:cxn modelId="{1E373DA5-F229-4B5F-9D20-945E6A4EBC1A}" type="presOf" srcId="{216ABAF9-B1AB-45F0-94EE-9B02F49F03DB}" destId="{0B9D17F4-6891-4EC6-BC6B-522528A7E759}" srcOrd="0" destOrd="0" presId="urn:microsoft.com/office/officeart/2005/8/layout/bProcess4"/>
    <dgm:cxn modelId="{E32EAD06-629C-4EEF-8C94-DBEA2F11C7BC}" srcId="{641958E6-4FF4-4FB7-945F-47344EDA79D9}" destId="{7291C2ED-F31A-412A-B030-3D57665A0FB7}" srcOrd="3" destOrd="0" parTransId="{6CADCA1A-BF40-42EF-9484-E5D3C6A4C1C9}" sibTransId="{28C88FF2-D1E2-41A5-9DE6-766C45296189}"/>
    <dgm:cxn modelId="{E1AA1B07-B126-459B-9C93-22E288AE3B73}" type="presOf" srcId="{9E59F37A-F6E5-4ED4-A28F-2E4BE83DEE8D}" destId="{E48F9509-BD82-40DF-8C66-AB53884FD2FD}" srcOrd="0" destOrd="0" presId="urn:microsoft.com/office/officeart/2005/8/layout/bProcess4"/>
    <dgm:cxn modelId="{A2759C7B-14DD-4828-946A-8C5672283224}" type="presOf" srcId="{64EB20B2-DA30-4816-89F4-DC41CBA7D544}" destId="{3A3F97F0-5200-4AEC-8E77-4139560B203C}" srcOrd="0" destOrd="0" presId="urn:microsoft.com/office/officeart/2005/8/layout/bProcess4"/>
    <dgm:cxn modelId="{49D96222-229E-4AC3-A88D-2FEF9BCF5B8B}" srcId="{641958E6-4FF4-4FB7-945F-47344EDA79D9}" destId="{349AABDE-7753-40AF-827C-F8F5D1B9705F}" srcOrd="5" destOrd="0" parTransId="{F2179575-1140-483D-9847-3FAC209EFF66}" sibTransId="{7DEF9A1F-EC95-4DD5-BE8D-08A02816CAA9}"/>
    <dgm:cxn modelId="{D43A87D3-19D5-4AA0-B0DE-583DD222DB1D}" type="presOf" srcId="{664726D1-869A-47AA-B596-5A979EC9D9EB}" destId="{7EBFFA9F-A2F3-45F2-8A90-92853EA6BAB5}" srcOrd="0" destOrd="0" presId="urn:microsoft.com/office/officeart/2005/8/layout/bProcess4"/>
    <dgm:cxn modelId="{07503B6C-FAE8-4D78-84F1-98EFDDDA212C}" srcId="{641958E6-4FF4-4FB7-945F-47344EDA79D9}" destId="{9E59F37A-F6E5-4ED4-A28F-2E4BE83DEE8D}" srcOrd="1" destOrd="0" parTransId="{D531064C-5C34-4058-99BE-B1CBA6F353E9}" sibTransId="{216ABAF9-B1AB-45F0-94EE-9B02F49F03DB}"/>
    <dgm:cxn modelId="{2DB8E34D-E9BD-4E19-93D6-074B240D1EA4}" type="presOf" srcId="{349AABDE-7753-40AF-827C-F8F5D1B9705F}" destId="{C6E460F2-7746-4D54-981F-1A4AB2187620}" srcOrd="0" destOrd="0" presId="urn:microsoft.com/office/officeart/2005/8/layout/bProcess4"/>
    <dgm:cxn modelId="{2D80378B-EA12-4C1E-A2D5-5207B2F71F04}" type="presOf" srcId="{7DEF9A1F-EC95-4DD5-BE8D-08A02816CAA9}" destId="{B1FEEC38-A61C-475B-BA47-748A253DDE98}" srcOrd="0" destOrd="0" presId="urn:microsoft.com/office/officeart/2005/8/layout/bProcess4"/>
    <dgm:cxn modelId="{6D55DFF6-13C6-4704-8876-2C2873BCD232}" type="presOf" srcId="{0548A1ED-CD60-427F-A860-8A1F171977CB}" destId="{B6A48ED3-DEF2-4A4F-ABCF-D6A7CEF5E798}" srcOrd="0" destOrd="0" presId="urn:microsoft.com/office/officeart/2005/8/layout/bProcess4"/>
    <dgm:cxn modelId="{186A6B25-9C99-46BB-A29C-953D097786CD}" srcId="{641958E6-4FF4-4FB7-945F-47344EDA79D9}" destId="{0548A1ED-CD60-427F-A860-8A1F171977CB}" srcOrd="4" destOrd="0" parTransId="{A8AA51A1-6A51-4C0A-9F4E-38E8D375922B}" sibTransId="{664726D1-869A-47AA-B596-5A979EC9D9EB}"/>
    <dgm:cxn modelId="{9749E862-9DD8-42C1-88FC-7BC44D43B460}" srcId="{641958E6-4FF4-4FB7-945F-47344EDA79D9}" destId="{1D706EED-862E-4071-86EB-69878D24A602}" srcOrd="0" destOrd="0" parTransId="{A0F16A0F-816C-4A7E-92A0-58751B1D5F66}" sibTransId="{64EB20B2-DA30-4816-89F4-DC41CBA7D544}"/>
    <dgm:cxn modelId="{A3A473C3-C483-43C5-BF54-462E0629D725}" type="presOf" srcId="{5C1C2653-3A9B-4510-977C-C80DBAC5155A}" destId="{F8FE50CA-9AE7-4355-A842-7D89BB28CBEA}" srcOrd="0" destOrd="0" presId="urn:microsoft.com/office/officeart/2005/8/layout/bProcess4"/>
    <dgm:cxn modelId="{4FC73B71-9411-4607-93DF-E078A237C9B1}" type="presOf" srcId="{3CDBD1C1-3B80-4A08-BE9A-A8918EB19CD0}" destId="{B38D1770-8954-4934-A160-DEF0550FCF59}" srcOrd="0" destOrd="0" presId="urn:microsoft.com/office/officeart/2005/8/layout/bProcess4"/>
    <dgm:cxn modelId="{BB6314EF-B129-4ED4-80F3-222CCFC61958}" srcId="{641958E6-4FF4-4FB7-945F-47344EDA79D9}" destId="{01677FFC-DE52-48D7-8A27-30669A8DEF07}" srcOrd="6" destOrd="0" parTransId="{7787CE6D-192E-4090-B876-CE48286EDF0B}" sibTransId="{FAED9BE6-F517-4955-8D4A-F5C880E57D33}"/>
    <dgm:cxn modelId="{D0B8CEFE-AAD8-4B32-BDF0-A950049880BB}" srcId="{641958E6-4FF4-4FB7-945F-47344EDA79D9}" destId="{5C1C2653-3A9B-4510-977C-C80DBAC5155A}" srcOrd="2" destOrd="0" parTransId="{695A48B4-6251-436A-8F98-D7253739AE72}" sibTransId="{3CDBD1C1-3B80-4A08-BE9A-A8918EB19CD0}"/>
    <dgm:cxn modelId="{03EC2177-BB32-4F9D-846C-1CD351848AFB}" type="presOf" srcId="{28C88FF2-D1E2-41A5-9DE6-766C45296189}" destId="{A6CB3D08-795D-495E-9FCA-7C9681D92BE4}" srcOrd="0" destOrd="0" presId="urn:microsoft.com/office/officeart/2005/8/layout/bProcess4"/>
    <dgm:cxn modelId="{A4ED01D2-271D-4CF7-87B9-354D0DFF97F2}" type="presParOf" srcId="{E6E1ED0A-62B2-48B1-8FD7-33B4D6497783}" destId="{2136CBAE-EE04-4391-A8A6-194E68C2A033}" srcOrd="0" destOrd="0" presId="urn:microsoft.com/office/officeart/2005/8/layout/bProcess4"/>
    <dgm:cxn modelId="{72B959AB-F370-40D3-AE41-905DB491CC61}" type="presParOf" srcId="{2136CBAE-EE04-4391-A8A6-194E68C2A033}" destId="{EEF596AC-1D08-4381-869B-089FA5260D9E}" srcOrd="0" destOrd="0" presId="urn:microsoft.com/office/officeart/2005/8/layout/bProcess4"/>
    <dgm:cxn modelId="{D6868CBB-61D3-4C05-94EC-8D572289F2CB}" type="presParOf" srcId="{2136CBAE-EE04-4391-A8A6-194E68C2A033}" destId="{6D3F9417-92FE-4A7E-9FAC-909C8E9B9D70}" srcOrd="1" destOrd="0" presId="urn:microsoft.com/office/officeart/2005/8/layout/bProcess4"/>
    <dgm:cxn modelId="{01DC86FA-48E0-4465-B856-3C13B923CC39}" type="presParOf" srcId="{E6E1ED0A-62B2-48B1-8FD7-33B4D6497783}" destId="{3A3F97F0-5200-4AEC-8E77-4139560B203C}" srcOrd="1" destOrd="0" presId="urn:microsoft.com/office/officeart/2005/8/layout/bProcess4"/>
    <dgm:cxn modelId="{2BBC65DE-9BD7-4E8B-B219-575CFC1CA60F}" type="presParOf" srcId="{E6E1ED0A-62B2-48B1-8FD7-33B4D6497783}" destId="{B7086039-536D-42D5-917C-F5A62ED64E91}" srcOrd="2" destOrd="0" presId="urn:microsoft.com/office/officeart/2005/8/layout/bProcess4"/>
    <dgm:cxn modelId="{4E7A7BEE-5B63-4837-8022-141C7A3C1EA9}" type="presParOf" srcId="{B7086039-536D-42D5-917C-F5A62ED64E91}" destId="{DEBF860E-ED13-4716-9889-C4E93B63CDE5}" srcOrd="0" destOrd="0" presId="urn:microsoft.com/office/officeart/2005/8/layout/bProcess4"/>
    <dgm:cxn modelId="{258A5D77-60CA-4812-9BB6-51FD3D118247}" type="presParOf" srcId="{B7086039-536D-42D5-917C-F5A62ED64E91}" destId="{E48F9509-BD82-40DF-8C66-AB53884FD2FD}" srcOrd="1" destOrd="0" presId="urn:microsoft.com/office/officeart/2005/8/layout/bProcess4"/>
    <dgm:cxn modelId="{522A1397-2F8D-48A4-BD74-3F373171A09B}" type="presParOf" srcId="{E6E1ED0A-62B2-48B1-8FD7-33B4D6497783}" destId="{0B9D17F4-6891-4EC6-BC6B-522528A7E759}" srcOrd="3" destOrd="0" presId="urn:microsoft.com/office/officeart/2005/8/layout/bProcess4"/>
    <dgm:cxn modelId="{B6665E6B-4404-42F4-BC16-04B4259E894F}" type="presParOf" srcId="{E6E1ED0A-62B2-48B1-8FD7-33B4D6497783}" destId="{B28D6FEA-BFEB-41FC-AD50-1CBDF24AFFEA}" srcOrd="4" destOrd="0" presId="urn:microsoft.com/office/officeart/2005/8/layout/bProcess4"/>
    <dgm:cxn modelId="{3DCC8597-7A82-4645-A503-BD0C92C376ED}" type="presParOf" srcId="{B28D6FEA-BFEB-41FC-AD50-1CBDF24AFFEA}" destId="{B2920DE1-CE83-4908-8992-109F4CC74682}" srcOrd="0" destOrd="0" presId="urn:microsoft.com/office/officeart/2005/8/layout/bProcess4"/>
    <dgm:cxn modelId="{114AE90B-BD4A-4FA5-A0C6-C9B8FBB0C970}" type="presParOf" srcId="{B28D6FEA-BFEB-41FC-AD50-1CBDF24AFFEA}" destId="{F8FE50CA-9AE7-4355-A842-7D89BB28CBEA}" srcOrd="1" destOrd="0" presId="urn:microsoft.com/office/officeart/2005/8/layout/bProcess4"/>
    <dgm:cxn modelId="{1B757A97-FD34-423E-8B00-8939A07DCC04}" type="presParOf" srcId="{E6E1ED0A-62B2-48B1-8FD7-33B4D6497783}" destId="{B38D1770-8954-4934-A160-DEF0550FCF59}" srcOrd="5" destOrd="0" presId="urn:microsoft.com/office/officeart/2005/8/layout/bProcess4"/>
    <dgm:cxn modelId="{BDBE6893-6952-4ED5-8F0A-7D42E7A96724}" type="presParOf" srcId="{E6E1ED0A-62B2-48B1-8FD7-33B4D6497783}" destId="{282F3F12-CBF3-48B3-ADDD-4BA6E7CF6FB3}" srcOrd="6" destOrd="0" presId="urn:microsoft.com/office/officeart/2005/8/layout/bProcess4"/>
    <dgm:cxn modelId="{A2A8C5E3-2955-4EB7-8A06-7E707EF7581E}" type="presParOf" srcId="{282F3F12-CBF3-48B3-ADDD-4BA6E7CF6FB3}" destId="{19BD39F1-636A-4B5A-A0C9-E5EF3276D7F4}" srcOrd="0" destOrd="0" presId="urn:microsoft.com/office/officeart/2005/8/layout/bProcess4"/>
    <dgm:cxn modelId="{B9BDAE7C-EC06-4ECF-9EBC-363B6B936E3E}" type="presParOf" srcId="{282F3F12-CBF3-48B3-ADDD-4BA6E7CF6FB3}" destId="{0864FA40-0706-481E-9092-F45EB0D330FA}" srcOrd="1" destOrd="0" presId="urn:microsoft.com/office/officeart/2005/8/layout/bProcess4"/>
    <dgm:cxn modelId="{2F7BE89D-8489-4A4D-86CD-F027E5460CDF}" type="presParOf" srcId="{E6E1ED0A-62B2-48B1-8FD7-33B4D6497783}" destId="{A6CB3D08-795D-495E-9FCA-7C9681D92BE4}" srcOrd="7" destOrd="0" presId="urn:microsoft.com/office/officeart/2005/8/layout/bProcess4"/>
    <dgm:cxn modelId="{03C19714-324C-48F7-85C4-675E7579E519}" type="presParOf" srcId="{E6E1ED0A-62B2-48B1-8FD7-33B4D6497783}" destId="{7FF783D5-7CF0-490C-9024-E17FC3D53D22}" srcOrd="8" destOrd="0" presId="urn:microsoft.com/office/officeart/2005/8/layout/bProcess4"/>
    <dgm:cxn modelId="{74A03155-222C-43DD-8C71-0D0EEB0C9863}" type="presParOf" srcId="{7FF783D5-7CF0-490C-9024-E17FC3D53D22}" destId="{6AFC6450-D1CF-4140-A322-9F0D285BDDC1}" srcOrd="0" destOrd="0" presId="urn:microsoft.com/office/officeart/2005/8/layout/bProcess4"/>
    <dgm:cxn modelId="{19943203-3171-4307-99E7-5A0704495D19}" type="presParOf" srcId="{7FF783D5-7CF0-490C-9024-E17FC3D53D22}" destId="{B6A48ED3-DEF2-4A4F-ABCF-D6A7CEF5E798}" srcOrd="1" destOrd="0" presId="urn:microsoft.com/office/officeart/2005/8/layout/bProcess4"/>
    <dgm:cxn modelId="{FC910C4A-A0E6-4252-9CD1-E120B66F2EB1}" type="presParOf" srcId="{E6E1ED0A-62B2-48B1-8FD7-33B4D6497783}" destId="{7EBFFA9F-A2F3-45F2-8A90-92853EA6BAB5}" srcOrd="9" destOrd="0" presId="urn:microsoft.com/office/officeart/2005/8/layout/bProcess4"/>
    <dgm:cxn modelId="{7F2DC7C2-463E-40C1-8CBA-654B43FA1F74}" type="presParOf" srcId="{E6E1ED0A-62B2-48B1-8FD7-33B4D6497783}" destId="{13CEB67C-EFC0-4691-A669-DD1C0B9E566C}" srcOrd="10" destOrd="0" presId="urn:microsoft.com/office/officeart/2005/8/layout/bProcess4"/>
    <dgm:cxn modelId="{CF54E824-79C3-4029-A464-AA50B5D7A2DE}" type="presParOf" srcId="{13CEB67C-EFC0-4691-A669-DD1C0B9E566C}" destId="{3AA8C053-ECE4-47B5-863D-6B95C9C57F9D}" srcOrd="0" destOrd="0" presId="urn:microsoft.com/office/officeart/2005/8/layout/bProcess4"/>
    <dgm:cxn modelId="{22B5FC0B-3DD7-4223-A7F3-6FED52A9CEBA}" type="presParOf" srcId="{13CEB67C-EFC0-4691-A669-DD1C0B9E566C}" destId="{C6E460F2-7746-4D54-981F-1A4AB2187620}" srcOrd="1" destOrd="0" presId="urn:microsoft.com/office/officeart/2005/8/layout/bProcess4"/>
    <dgm:cxn modelId="{2A9B050B-3970-4EF7-9C6D-0B817321ADA2}" type="presParOf" srcId="{E6E1ED0A-62B2-48B1-8FD7-33B4D6497783}" destId="{B1FEEC38-A61C-475B-BA47-748A253DDE98}" srcOrd="11" destOrd="0" presId="urn:microsoft.com/office/officeart/2005/8/layout/bProcess4"/>
    <dgm:cxn modelId="{B6108EF3-FEF4-49BC-A308-7A1FA0260B81}" type="presParOf" srcId="{E6E1ED0A-62B2-48B1-8FD7-33B4D6497783}" destId="{A2C0EF14-8529-4A90-8C00-70C52687F3FF}" srcOrd="12" destOrd="0" presId="urn:microsoft.com/office/officeart/2005/8/layout/bProcess4"/>
    <dgm:cxn modelId="{41BCA73E-3D92-4BBA-9901-0BE436A03B0F}" type="presParOf" srcId="{A2C0EF14-8529-4A90-8C00-70C52687F3FF}" destId="{8FD9890C-4B55-48BE-9E2E-11ACD53D43AF}" srcOrd="0" destOrd="0" presId="urn:microsoft.com/office/officeart/2005/8/layout/bProcess4"/>
    <dgm:cxn modelId="{95AAB16C-F971-47E8-A314-DFCCE2A846FC}" type="presParOf" srcId="{A2C0EF14-8529-4A90-8C00-70C52687F3FF}" destId="{986612E0-0613-4224-882D-D21A4CF14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1958E6-4FF4-4FB7-945F-47344EDA79D9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706EED-862E-4071-86EB-69878D24A60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學習目標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A0F16A0F-816C-4A7E-92A0-58751B1D5F66}" type="par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4EB20B2-DA30-4816-89F4-DC41CBA7D544}" type="sib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9E59F37A-F6E5-4ED4-A28F-2E4BE83DEE8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D531064C-5C34-4058-99BE-B1CBA6F353E9}" type="par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216ABAF9-B1AB-45F0-94EE-9B02F49F03DB}" type="sib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5C1C2653-3A9B-4510-977C-C80DBAC515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695A48B4-6251-436A-8F98-D7253739AE72}" type="par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CDBD1C1-3B80-4A08-BE9A-A8918EB19CD0}" type="sib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548A1ED-CD60-427F-A860-8A1F171977CB}">
      <dgm:prSet phldrT="[文字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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網站資源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A8AA51A1-6A51-4C0A-9F4E-38E8D375922B}" type="par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64726D1-869A-47AA-B596-5A979EC9D9EB}" type="sib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49AABDE-7753-40AF-827C-F8F5D1B9705F}">
      <dgm:prSet phldrT="[文字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F2179575-1140-483D-9847-3FAC209EFF66}" type="par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DEF9A1F-EC95-4DD5-BE8D-08A02816CAA9}" type="sib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1677FFC-DE52-48D7-8A27-30669A8DEF07}">
      <dgm:prSet phldrT="[文字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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結論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7787CE6D-192E-4090-B876-CE48286EDF0B}" type="par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FAED9BE6-F517-4955-8D4A-F5C880E57D33}" type="sib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291C2ED-F31A-412A-B030-3D57665A0FB7}">
      <dgm:prSet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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探索過程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6CADCA1A-BF40-42EF-9484-E5D3C6A4C1C9}" type="par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28C88FF2-D1E2-41A5-9DE6-766C45296189}" type="sib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E6E1ED0A-62B2-48B1-8FD7-33B4D6497783}" type="pres">
      <dgm:prSet presAssocID="{641958E6-4FF4-4FB7-945F-47344EDA79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36CBAE-EE04-4391-A8A6-194E68C2A033}" type="pres">
      <dgm:prSet presAssocID="{1D706EED-862E-4071-86EB-69878D24A602}" presName="compNode" presStyleCnt="0"/>
      <dgm:spPr/>
    </dgm:pt>
    <dgm:pt modelId="{EEF596AC-1D08-4381-869B-089FA5260D9E}" type="pres">
      <dgm:prSet presAssocID="{1D706EED-862E-4071-86EB-69878D24A602}" presName="dummyConnPt" presStyleCnt="0"/>
      <dgm:spPr/>
    </dgm:pt>
    <dgm:pt modelId="{6D3F9417-92FE-4A7E-9FAC-909C8E9B9D70}" type="pres">
      <dgm:prSet presAssocID="{1D706EED-862E-4071-86EB-69878D24A6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F97F0-5200-4AEC-8E77-4139560B203C}" type="pres">
      <dgm:prSet presAssocID="{64EB20B2-DA30-4816-89F4-DC41CBA7D544}" presName="sib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B7086039-536D-42D5-917C-F5A62ED64E91}" type="pres">
      <dgm:prSet presAssocID="{9E59F37A-F6E5-4ED4-A28F-2E4BE83DEE8D}" presName="compNode" presStyleCnt="0"/>
      <dgm:spPr/>
    </dgm:pt>
    <dgm:pt modelId="{DEBF860E-ED13-4716-9889-C4E93B63CDE5}" type="pres">
      <dgm:prSet presAssocID="{9E59F37A-F6E5-4ED4-A28F-2E4BE83DEE8D}" presName="dummyConnPt" presStyleCnt="0"/>
      <dgm:spPr/>
    </dgm:pt>
    <dgm:pt modelId="{E48F9509-BD82-40DF-8C66-AB53884FD2FD}" type="pres">
      <dgm:prSet presAssocID="{9E59F37A-F6E5-4ED4-A28F-2E4BE83DE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D17F4-6891-4EC6-BC6B-522528A7E759}" type="pres">
      <dgm:prSet presAssocID="{216ABAF9-B1AB-45F0-94EE-9B02F49F03DB}" presName="sib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B28D6FEA-BFEB-41FC-AD50-1CBDF24AFFEA}" type="pres">
      <dgm:prSet presAssocID="{5C1C2653-3A9B-4510-977C-C80DBAC5155A}" presName="compNode" presStyleCnt="0"/>
      <dgm:spPr/>
    </dgm:pt>
    <dgm:pt modelId="{B2920DE1-CE83-4908-8992-109F4CC74682}" type="pres">
      <dgm:prSet presAssocID="{5C1C2653-3A9B-4510-977C-C80DBAC5155A}" presName="dummyConnPt" presStyleCnt="0"/>
      <dgm:spPr/>
    </dgm:pt>
    <dgm:pt modelId="{F8FE50CA-9AE7-4355-A842-7D89BB28CBEA}" type="pres">
      <dgm:prSet presAssocID="{5C1C2653-3A9B-4510-977C-C80DBAC515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D1770-8954-4934-A160-DEF0550FCF59}" type="pres">
      <dgm:prSet presAssocID="{3CDBD1C1-3B80-4A08-BE9A-A8918EB19CD0}" presName="sib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2F3F12-CBF3-48B3-ADDD-4BA6E7CF6FB3}" type="pres">
      <dgm:prSet presAssocID="{7291C2ED-F31A-412A-B030-3D57665A0FB7}" presName="compNode" presStyleCnt="0"/>
      <dgm:spPr/>
    </dgm:pt>
    <dgm:pt modelId="{19BD39F1-636A-4B5A-A0C9-E5EF3276D7F4}" type="pres">
      <dgm:prSet presAssocID="{7291C2ED-F31A-412A-B030-3D57665A0FB7}" presName="dummyConnPt" presStyleCnt="0"/>
      <dgm:spPr/>
    </dgm:pt>
    <dgm:pt modelId="{0864FA40-0706-481E-9092-F45EB0D330FA}" type="pres">
      <dgm:prSet presAssocID="{7291C2ED-F31A-412A-B030-3D57665A0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B3D08-795D-495E-9FCA-7C9681D92BE4}" type="pres">
      <dgm:prSet presAssocID="{28C88FF2-D1E2-41A5-9DE6-766C45296189}" presName="sib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7FF783D5-7CF0-490C-9024-E17FC3D53D22}" type="pres">
      <dgm:prSet presAssocID="{0548A1ED-CD60-427F-A860-8A1F171977CB}" presName="compNode" presStyleCnt="0"/>
      <dgm:spPr/>
    </dgm:pt>
    <dgm:pt modelId="{6AFC6450-D1CF-4140-A322-9F0D285BDDC1}" type="pres">
      <dgm:prSet presAssocID="{0548A1ED-CD60-427F-A860-8A1F171977CB}" presName="dummyConnPt" presStyleCnt="0"/>
      <dgm:spPr/>
    </dgm:pt>
    <dgm:pt modelId="{B6A48ED3-DEF2-4A4F-ABCF-D6A7CEF5E798}" type="pres">
      <dgm:prSet presAssocID="{0548A1ED-CD60-427F-A860-8A1F171977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FFA9F-A2F3-45F2-8A90-92853EA6BAB5}" type="pres">
      <dgm:prSet presAssocID="{664726D1-869A-47AA-B596-5A979EC9D9EB}" presName="sib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13CEB67C-EFC0-4691-A669-DD1C0B9E566C}" type="pres">
      <dgm:prSet presAssocID="{349AABDE-7753-40AF-827C-F8F5D1B9705F}" presName="compNode" presStyleCnt="0"/>
      <dgm:spPr/>
    </dgm:pt>
    <dgm:pt modelId="{3AA8C053-ECE4-47B5-863D-6B95C9C57F9D}" type="pres">
      <dgm:prSet presAssocID="{349AABDE-7753-40AF-827C-F8F5D1B9705F}" presName="dummyConnPt" presStyleCnt="0"/>
      <dgm:spPr/>
    </dgm:pt>
    <dgm:pt modelId="{C6E460F2-7746-4D54-981F-1A4AB2187620}" type="pres">
      <dgm:prSet presAssocID="{349AABDE-7753-40AF-827C-F8F5D1B9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EEC38-A61C-475B-BA47-748A253DDE98}" type="pres">
      <dgm:prSet presAssocID="{7DEF9A1F-EC95-4DD5-BE8D-08A02816CAA9}" presName="sib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A2C0EF14-8529-4A90-8C00-70C52687F3FF}" type="pres">
      <dgm:prSet presAssocID="{01677FFC-DE52-48D7-8A27-30669A8DEF07}" presName="compNode" presStyleCnt="0"/>
      <dgm:spPr/>
    </dgm:pt>
    <dgm:pt modelId="{8FD9890C-4B55-48BE-9E2E-11ACD53D43AF}" type="pres">
      <dgm:prSet presAssocID="{01677FFC-DE52-48D7-8A27-30669A8DEF07}" presName="dummyConnPt" presStyleCnt="0"/>
      <dgm:spPr/>
    </dgm:pt>
    <dgm:pt modelId="{986612E0-0613-4224-882D-D21A4CF14281}" type="pres">
      <dgm:prSet presAssocID="{01677FFC-DE52-48D7-8A27-30669A8DEF07}" presName="node" presStyleLbl="node1" presStyleIdx="6" presStyleCnt="7" custLinFactNeighborX="7" custLinFactNeighborY="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FFC66E-BED2-4E92-A7CB-B5DDE0EE2763}" type="presOf" srcId="{28C88FF2-D1E2-41A5-9DE6-766C45296189}" destId="{A6CB3D08-795D-495E-9FCA-7C9681D92BE4}" srcOrd="0" destOrd="0" presId="urn:microsoft.com/office/officeart/2005/8/layout/bProcess4"/>
    <dgm:cxn modelId="{F263905B-08CC-4D94-993A-A20EA1888F1D}" type="presOf" srcId="{1D706EED-862E-4071-86EB-69878D24A602}" destId="{6D3F9417-92FE-4A7E-9FAC-909C8E9B9D70}" srcOrd="0" destOrd="0" presId="urn:microsoft.com/office/officeart/2005/8/layout/bProcess4"/>
    <dgm:cxn modelId="{4E2E3065-0EFB-4F40-AD52-B8B679D548C2}" type="presOf" srcId="{7DEF9A1F-EC95-4DD5-BE8D-08A02816CAA9}" destId="{B1FEEC38-A61C-475B-BA47-748A253DDE98}" srcOrd="0" destOrd="0" presId="urn:microsoft.com/office/officeart/2005/8/layout/bProcess4"/>
    <dgm:cxn modelId="{4D37BD21-4293-4E71-B9CF-572988E76738}" type="presOf" srcId="{64EB20B2-DA30-4816-89F4-DC41CBA7D544}" destId="{3A3F97F0-5200-4AEC-8E77-4139560B203C}" srcOrd="0" destOrd="0" presId="urn:microsoft.com/office/officeart/2005/8/layout/bProcess4"/>
    <dgm:cxn modelId="{ED48821B-5F69-426D-85FC-716593AFFCEA}" type="presOf" srcId="{664726D1-869A-47AA-B596-5A979EC9D9EB}" destId="{7EBFFA9F-A2F3-45F2-8A90-92853EA6BAB5}" srcOrd="0" destOrd="0" presId="urn:microsoft.com/office/officeart/2005/8/layout/bProcess4"/>
    <dgm:cxn modelId="{E32EAD06-629C-4EEF-8C94-DBEA2F11C7BC}" srcId="{641958E6-4FF4-4FB7-945F-47344EDA79D9}" destId="{7291C2ED-F31A-412A-B030-3D57665A0FB7}" srcOrd="3" destOrd="0" parTransId="{6CADCA1A-BF40-42EF-9484-E5D3C6A4C1C9}" sibTransId="{28C88FF2-D1E2-41A5-9DE6-766C45296189}"/>
    <dgm:cxn modelId="{49D96222-229E-4AC3-A88D-2FEF9BCF5B8B}" srcId="{641958E6-4FF4-4FB7-945F-47344EDA79D9}" destId="{349AABDE-7753-40AF-827C-F8F5D1B9705F}" srcOrd="5" destOrd="0" parTransId="{F2179575-1140-483D-9847-3FAC209EFF66}" sibTransId="{7DEF9A1F-EC95-4DD5-BE8D-08A02816CAA9}"/>
    <dgm:cxn modelId="{DB11021C-504C-448C-B733-F6A55402B62E}" type="presOf" srcId="{9E59F37A-F6E5-4ED4-A28F-2E4BE83DEE8D}" destId="{E48F9509-BD82-40DF-8C66-AB53884FD2FD}" srcOrd="0" destOrd="0" presId="urn:microsoft.com/office/officeart/2005/8/layout/bProcess4"/>
    <dgm:cxn modelId="{07503B6C-FAE8-4D78-84F1-98EFDDDA212C}" srcId="{641958E6-4FF4-4FB7-945F-47344EDA79D9}" destId="{9E59F37A-F6E5-4ED4-A28F-2E4BE83DEE8D}" srcOrd="1" destOrd="0" parTransId="{D531064C-5C34-4058-99BE-B1CBA6F353E9}" sibTransId="{216ABAF9-B1AB-45F0-94EE-9B02F49F03DB}"/>
    <dgm:cxn modelId="{78F03247-842F-4671-A46F-00F491042CE9}" type="presOf" srcId="{01677FFC-DE52-48D7-8A27-30669A8DEF07}" destId="{986612E0-0613-4224-882D-D21A4CF14281}" srcOrd="0" destOrd="0" presId="urn:microsoft.com/office/officeart/2005/8/layout/bProcess4"/>
    <dgm:cxn modelId="{CBDC8345-43D1-4488-AB51-DFA8A8D8696F}" type="presOf" srcId="{216ABAF9-B1AB-45F0-94EE-9B02F49F03DB}" destId="{0B9D17F4-6891-4EC6-BC6B-522528A7E759}" srcOrd="0" destOrd="0" presId="urn:microsoft.com/office/officeart/2005/8/layout/bProcess4"/>
    <dgm:cxn modelId="{FCE8447C-1396-48BA-B584-450BF8B3997B}" type="presOf" srcId="{349AABDE-7753-40AF-827C-F8F5D1B9705F}" destId="{C6E460F2-7746-4D54-981F-1A4AB2187620}" srcOrd="0" destOrd="0" presId="urn:microsoft.com/office/officeart/2005/8/layout/bProcess4"/>
    <dgm:cxn modelId="{4E75CB4A-1DD3-4ABD-BDBF-A1117BE43740}" type="presOf" srcId="{3CDBD1C1-3B80-4A08-BE9A-A8918EB19CD0}" destId="{B38D1770-8954-4934-A160-DEF0550FCF59}" srcOrd="0" destOrd="0" presId="urn:microsoft.com/office/officeart/2005/8/layout/bProcess4"/>
    <dgm:cxn modelId="{1930940E-FB2E-4609-9CBE-03983DA0270B}" type="presOf" srcId="{7291C2ED-F31A-412A-B030-3D57665A0FB7}" destId="{0864FA40-0706-481E-9092-F45EB0D330FA}" srcOrd="0" destOrd="0" presId="urn:microsoft.com/office/officeart/2005/8/layout/bProcess4"/>
    <dgm:cxn modelId="{8001DF18-8F10-4DAE-8A2F-951D0B34251A}" type="presOf" srcId="{0548A1ED-CD60-427F-A860-8A1F171977CB}" destId="{B6A48ED3-DEF2-4A4F-ABCF-D6A7CEF5E798}" srcOrd="0" destOrd="0" presId="urn:microsoft.com/office/officeart/2005/8/layout/bProcess4"/>
    <dgm:cxn modelId="{186A6B25-9C99-46BB-A29C-953D097786CD}" srcId="{641958E6-4FF4-4FB7-945F-47344EDA79D9}" destId="{0548A1ED-CD60-427F-A860-8A1F171977CB}" srcOrd="4" destOrd="0" parTransId="{A8AA51A1-6A51-4C0A-9F4E-38E8D375922B}" sibTransId="{664726D1-869A-47AA-B596-5A979EC9D9EB}"/>
    <dgm:cxn modelId="{9749E862-9DD8-42C1-88FC-7BC44D43B460}" srcId="{641958E6-4FF4-4FB7-945F-47344EDA79D9}" destId="{1D706EED-862E-4071-86EB-69878D24A602}" srcOrd="0" destOrd="0" parTransId="{A0F16A0F-816C-4A7E-92A0-58751B1D5F66}" sibTransId="{64EB20B2-DA30-4816-89F4-DC41CBA7D544}"/>
    <dgm:cxn modelId="{C5E69CDE-1AFE-4DEA-BA36-0933E5347D55}" type="presOf" srcId="{5C1C2653-3A9B-4510-977C-C80DBAC5155A}" destId="{F8FE50CA-9AE7-4355-A842-7D89BB28CBEA}" srcOrd="0" destOrd="0" presId="urn:microsoft.com/office/officeart/2005/8/layout/bProcess4"/>
    <dgm:cxn modelId="{32C6720A-726D-4D3F-A027-E55DF80BA0E2}" type="presOf" srcId="{641958E6-4FF4-4FB7-945F-47344EDA79D9}" destId="{E6E1ED0A-62B2-48B1-8FD7-33B4D6497783}" srcOrd="0" destOrd="0" presId="urn:microsoft.com/office/officeart/2005/8/layout/bProcess4"/>
    <dgm:cxn modelId="{BB6314EF-B129-4ED4-80F3-222CCFC61958}" srcId="{641958E6-4FF4-4FB7-945F-47344EDA79D9}" destId="{01677FFC-DE52-48D7-8A27-30669A8DEF07}" srcOrd="6" destOrd="0" parTransId="{7787CE6D-192E-4090-B876-CE48286EDF0B}" sibTransId="{FAED9BE6-F517-4955-8D4A-F5C880E57D33}"/>
    <dgm:cxn modelId="{D0B8CEFE-AAD8-4B32-BDF0-A950049880BB}" srcId="{641958E6-4FF4-4FB7-945F-47344EDA79D9}" destId="{5C1C2653-3A9B-4510-977C-C80DBAC5155A}" srcOrd="2" destOrd="0" parTransId="{695A48B4-6251-436A-8F98-D7253739AE72}" sibTransId="{3CDBD1C1-3B80-4A08-BE9A-A8918EB19CD0}"/>
    <dgm:cxn modelId="{D41EF9CF-D2FF-4A58-9C6B-5CEF7AC35F17}" type="presParOf" srcId="{E6E1ED0A-62B2-48B1-8FD7-33B4D6497783}" destId="{2136CBAE-EE04-4391-A8A6-194E68C2A033}" srcOrd="0" destOrd="0" presId="urn:microsoft.com/office/officeart/2005/8/layout/bProcess4"/>
    <dgm:cxn modelId="{F85F6421-DEAF-4BE7-834F-F82FA8161535}" type="presParOf" srcId="{2136CBAE-EE04-4391-A8A6-194E68C2A033}" destId="{EEF596AC-1D08-4381-869B-089FA5260D9E}" srcOrd="0" destOrd="0" presId="urn:microsoft.com/office/officeart/2005/8/layout/bProcess4"/>
    <dgm:cxn modelId="{3BAAEF45-9348-4EFD-A7C5-A2AD4DA33C3F}" type="presParOf" srcId="{2136CBAE-EE04-4391-A8A6-194E68C2A033}" destId="{6D3F9417-92FE-4A7E-9FAC-909C8E9B9D70}" srcOrd="1" destOrd="0" presId="urn:microsoft.com/office/officeart/2005/8/layout/bProcess4"/>
    <dgm:cxn modelId="{0FF91665-1746-44D0-B3FB-C7113EF46562}" type="presParOf" srcId="{E6E1ED0A-62B2-48B1-8FD7-33B4D6497783}" destId="{3A3F97F0-5200-4AEC-8E77-4139560B203C}" srcOrd="1" destOrd="0" presId="urn:microsoft.com/office/officeart/2005/8/layout/bProcess4"/>
    <dgm:cxn modelId="{AFABC0EB-C518-491D-B5A0-B81BA0589501}" type="presParOf" srcId="{E6E1ED0A-62B2-48B1-8FD7-33B4D6497783}" destId="{B7086039-536D-42D5-917C-F5A62ED64E91}" srcOrd="2" destOrd="0" presId="urn:microsoft.com/office/officeart/2005/8/layout/bProcess4"/>
    <dgm:cxn modelId="{5A7B6455-A934-45E2-AF9E-A92F6E8FDDFF}" type="presParOf" srcId="{B7086039-536D-42D5-917C-F5A62ED64E91}" destId="{DEBF860E-ED13-4716-9889-C4E93B63CDE5}" srcOrd="0" destOrd="0" presId="urn:microsoft.com/office/officeart/2005/8/layout/bProcess4"/>
    <dgm:cxn modelId="{0BCE95A8-9B3D-40E2-83BD-0294D1BB549E}" type="presParOf" srcId="{B7086039-536D-42D5-917C-F5A62ED64E91}" destId="{E48F9509-BD82-40DF-8C66-AB53884FD2FD}" srcOrd="1" destOrd="0" presId="urn:microsoft.com/office/officeart/2005/8/layout/bProcess4"/>
    <dgm:cxn modelId="{94BD223C-C8AF-4790-9154-2B1A1F6DDEFF}" type="presParOf" srcId="{E6E1ED0A-62B2-48B1-8FD7-33B4D6497783}" destId="{0B9D17F4-6891-4EC6-BC6B-522528A7E759}" srcOrd="3" destOrd="0" presId="urn:microsoft.com/office/officeart/2005/8/layout/bProcess4"/>
    <dgm:cxn modelId="{2ADAAC72-7451-44B0-9D2C-610DBAFC82F8}" type="presParOf" srcId="{E6E1ED0A-62B2-48B1-8FD7-33B4D6497783}" destId="{B28D6FEA-BFEB-41FC-AD50-1CBDF24AFFEA}" srcOrd="4" destOrd="0" presId="urn:microsoft.com/office/officeart/2005/8/layout/bProcess4"/>
    <dgm:cxn modelId="{F5020C1B-96FF-4FC3-8A57-E9ADDEFB5F6C}" type="presParOf" srcId="{B28D6FEA-BFEB-41FC-AD50-1CBDF24AFFEA}" destId="{B2920DE1-CE83-4908-8992-109F4CC74682}" srcOrd="0" destOrd="0" presId="urn:microsoft.com/office/officeart/2005/8/layout/bProcess4"/>
    <dgm:cxn modelId="{1A6DA78A-26E6-4E78-8E68-126FF539501C}" type="presParOf" srcId="{B28D6FEA-BFEB-41FC-AD50-1CBDF24AFFEA}" destId="{F8FE50CA-9AE7-4355-A842-7D89BB28CBEA}" srcOrd="1" destOrd="0" presId="urn:microsoft.com/office/officeart/2005/8/layout/bProcess4"/>
    <dgm:cxn modelId="{BF30A01A-77E9-4B5C-A72D-ECBD942F62FB}" type="presParOf" srcId="{E6E1ED0A-62B2-48B1-8FD7-33B4D6497783}" destId="{B38D1770-8954-4934-A160-DEF0550FCF59}" srcOrd="5" destOrd="0" presId="urn:microsoft.com/office/officeart/2005/8/layout/bProcess4"/>
    <dgm:cxn modelId="{5C78DE1E-D8E9-4253-9301-1A0870F54600}" type="presParOf" srcId="{E6E1ED0A-62B2-48B1-8FD7-33B4D6497783}" destId="{282F3F12-CBF3-48B3-ADDD-4BA6E7CF6FB3}" srcOrd="6" destOrd="0" presId="urn:microsoft.com/office/officeart/2005/8/layout/bProcess4"/>
    <dgm:cxn modelId="{980D99E5-EBA1-49B4-8A79-A36EE27DD8E2}" type="presParOf" srcId="{282F3F12-CBF3-48B3-ADDD-4BA6E7CF6FB3}" destId="{19BD39F1-636A-4B5A-A0C9-E5EF3276D7F4}" srcOrd="0" destOrd="0" presId="urn:microsoft.com/office/officeart/2005/8/layout/bProcess4"/>
    <dgm:cxn modelId="{475EF0E7-8798-4BF2-BAAF-D6FD5DD6EEA7}" type="presParOf" srcId="{282F3F12-CBF3-48B3-ADDD-4BA6E7CF6FB3}" destId="{0864FA40-0706-481E-9092-F45EB0D330FA}" srcOrd="1" destOrd="0" presId="urn:microsoft.com/office/officeart/2005/8/layout/bProcess4"/>
    <dgm:cxn modelId="{94406F18-3EF3-4CB1-810E-786F0E542D18}" type="presParOf" srcId="{E6E1ED0A-62B2-48B1-8FD7-33B4D6497783}" destId="{A6CB3D08-795D-495E-9FCA-7C9681D92BE4}" srcOrd="7" destOrd="0" presId="urn:microsoft.com/office/officeart/2005/8/layout/bProcess4"/>
    <dgm:cxn modelId="{7C61B4C5-4C8F-4FE0-A335-224D9CA32E1C}" type="presParOf" srcId="{E6E1ED0A-62B2-48B1-8FD7-33B4D6497783}" destId="{7FF783D5-7CF0-490C-9024-E17FC3D53D22}" srcOrd="8" destOrd="0" presId="urn:microsoft.com/office/officeart/2005/8/layout/bProcess4"/>
    <dgm:cxn modelId="{6704C17D-3B65-4110-BDD5-78C5B21286FC}" type="presParOf" srcId="{7FF783D5-7CF0-490C-9024-E17FC3D53D22}" destId="{6AFC6450-D1CF-4140-A322-9F0D285BDDC1}" srcOrd="0" destOrd="0" presId="urn:microsoft.com/office/officeart/2005/8/layout/bProcess4"/>
    <dgm:cxn modelId="{836D1AE8-D4F4-4F1B-9B64-63F5D629BF5F}" type="presParOf" srcId="{7FF783D5-7CF0-490C-9024-E17FC3D53D22}" destId="{B6A48ED3-DEF2-4A4F-ABCF-D6A7CEF5E798}" srcOrd="1" destOrd="0" presId="urn:microsoft.com/office/officeart/2005/8/layout/bProcess4"/>
    <dgm:cxn modelId="{4154AA2C-8D4B-418A-8317-12F1CA56A0F1}" type="presParOf" srcId="{E6E1ED0A-62B2-48B1-8FD7-33B4D6497783}" destId="{7EBFFA9F-A2F3-45F2-8A90-92853EA6BAB5}" srcOrd="9" destOrd="0" presId="urn:microsoft.com/office/officeart/2005/8/layout/bProcess4"/>
    <dgm:cxn modelId="{B6FC26C9-9B09-4329-B4CE-C4346571D777}" type="presParOf" srcId="{E6E1ED0A-62B2-48B1-8FD7-33B4D6497783}" destId="{13CEB67C-EFC0-4691-A669-DD1C0B9E566C}" srcOrd="10" destOrd="0" presId="urn:microsoft.com/office/officeart/2005/8/layout/bProcess4"/>
    <dgm:cxn modelId="{FCB10F06-926C-402E-8C73-A01515DFCC65}" type="presParOf" srcId="{13CEB67C-EFC0-4691-A669-DD1C0B9E566C}" destId="{3AA8C053-ECE4-47B5-863D-6B95C9C57F9D}" srcOrd="0" destOrd="0" presId="urn:microsoft.com/office/officeart/2005/8/layout/bProcess4"/>
    <dgm:cxn modelId="{9131E838-7CB9-44A0-B50F-178234EF4173}" type="presParOf" srcId="{13CEB67C-EFC0-4691-A669-DD1C0B9E566C}" destId="{C6E460F2-7746-4D54-981F-1A4AB2187620}" srcOrd="1" destOrd="0" presId="urn:microsoft.com/office/officeart/2005/8/layout/bProcess4"/>
    <dgm:cxn modelId="{35CFAFF7-4984-42F3-92FF-ACA4DCED780D}" type="presParOf" srcId="{E6E1ED0A-62B2-48B1-8FD7-33B4D6497783}" destId="{B1FEEC38-A61C-475B-BA47-748A253DDE98}" srcOrd="11" destOrd="0" presId="urn:microsoft.com/office/officeart/2005/8/layout/bProcess4"/>
    <dgm:cxn modelId="{87597833-A689-41C5-A537-21F9E1E90728}" type="presParOf" srcId="{E6E1ED0A-62B2-48B1-8FD7-33B4D6497783}" destId="{A2C0EF14-8529-4A90-8C00-70C52687F3FF}" srcOrd="12" destOrd="0" presId="urn:microsoft.com/office/officeart/2005/8/layout/bProcess4"/>
    <dgm:cxn modelId="{ED7DE78C-7CD0-4B09-A959-E0F23811836C}" type="presParOf" srcId="{A2C0EF14-8529-4A90-8C00-70C52687F3FF}" destId="{8FD9890C-4B55-48BE-9E2E-11ACD53D43AF}" srcOrd="0" destOrd="0" presId="urn:microsoft.com/office/officeart/2005/8/layout/bProcess4"/>
    <dgm:cxn modelId="{AAFE3DB3-3AD7-42F7-BBEB-491285C7A9AD}" type="presParOf" srcId="{A2C0EF14-8529-4A90-8C00-70C52687F3FF}" destId="{986612E0-0613-4224-882D-D21A4CF14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1958E6-4FF4-4FB7-945F-47344EDA79D9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706EED-862E-4071-86EB-69878D24A60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學習目標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A0F16A0F-816C-4A7E-92A0-58751B1D5F66}" type="par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4EB20B2-DA30-4816-89F4-DC41CBA7D544}" type="sib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9E59F37A-F6E5-4ED4-A28F-2E4BE83DEE8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D531064C-5C34-4058-99BE-B1CBA6F353E9}" type="par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216ABAF9-B1AB-45F0-94EE-9B02F49F03DB}" type="sib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5C1C2653-3A9B-4510-977C-C80DBAC515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695A48B4-6251-436A-8F98-D7253739AE72}" type="par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CDBD1C1-3B80-4A08-BE9A-A8918EB19CD0}" type="sib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548A1ED-CD60-427F-A860-8A1F171977CB}">
      <dgm:prSet phldrT="[文字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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網站資源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A8AA51A1-6A51-4C0A-9F4E-38E8D375922B}" type="par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64726D1-869A-47AA-B596-5A979EC9D9EB}" type="sib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49AABDE-7753-40AF-827C-F8F5D1B9705F}">
      <dgm:prSet phldrT="[文字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F2179575-1140-483D-9847-3FAC209EFF66}" type="par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DEF9A1F-EC95-4DD5-BE8D-08A02816CAA9}" type="sib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1677FFC-DE52-48D7-8A27-30669A8DEF07}">
      <dgm:prSet phldrT="[文字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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結論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7787CE6D-192E-4090-B876-CE48286EDF0B}" type="par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FAED9BE6-F517-4955-8D4A-F5C880E57D33}" type="sib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291C2ED-F31A-412A-B030-3D57665A0FB7}">
      <dgm:prSet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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探索過程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6CADCA1A-BF40-42EF-9484-E5D3C6A4C1C9}" type="par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28C88FF2-D1E2-41A5-9DE6-766C45296189}" type="sib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E6E1ED0A-62B2-48B1-8FD7-33B4D6497783}" type="pres">
      <dgm:prSet presAssocID="{641958E6-4FF4-4FB7-945F-47344EDA79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36CBAE-EE04-4391-A8A6-194E68C2A033}" type="pres">
      <dgm:prSet presAssocID="{1D706EED-862E-4071-86EB-69878D24A602}" presName="compNode" presStyleCnt="0"/>
      <dgm:spPr/>
    </dgm:pt>
    <dgm:pt modelId="{EEF596AC-1D08-4381-869B-089FA5260D9E}" type="pres">
      <dgm:prSet presAssocID="{1D706EED-862E-4071-86EB-69878D24A602}" presName="dummyConnPt" presStyleCnt="0"/>
      <dgm:spPr/>
    </dgm:pt>
    <dgm:pt modelId="{6D3F9417-92FE-4A7E-9FAC-909C8E9B9D70}" type="pres">
      <dgm:prSet presAssocID="{1D706EED-862E-4071-86EB-69878D24A6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F97F0-5200-4AEC-8E77-4139560B203C}" type="pres">
      <dgm:prSet presAssocID="{64EB20B2-DA30-4816-89F4-DC41CBA7D544}" presName="sib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B7086039-536D-42D5-917C-F5A62ED64E91}" type="pres">
      <dgm:prSet presAssocID="{9E59F37A-F6E5-4ED4-A28F-2E4BE83DEE8D}" presName="compNode" presStyleCnt="0"/>
      <dgm:spPr/>
    </dgm:pt>
    <dgm:pt modelId="{DEBF860E-ED13-4716-9889-C4E93B63CDE5}" type="pres">
      <dgm:prSet presAssocID="{9E59F37A-F6E5-4ED4-A28F-2E4BE83DEE8D}" presName="dummyConnPt" presStyleCnt="0"/>
      <dgm:spPr/>
    </dgm:pt>
    <dgm:pt modelId="{E48F9509-BD82-40DF-8C66-AB53884FD2FD}" type="pres">
      <dgm:prSet presAssocID="{9E59F37A-F6E5-4ED4-A28F-2E4BE83DE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D17F4-6891-4EC6-BC6B-522528A7E759}" type="pres">
      <dgm:prSet presAssocID="{216ABAF9-B1AB-45F0-94EE-9B02F49F03DB}" presName="sib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B28D6FEA-BFEB-41FC-AD50-1CBDF24AFFEA}" type="pres">
      <dgm:prSet presAssocID="{5C1C2653-3A9B-4510-977C-C80DBAC5155A}" presName="compNode" presStyleCnt="0"/>
      <dgm:spPr/>
    </dgm:pt>
    <dgm:pt modelId="{B2920DE1-CE83-4908-8992-109F4CC74682}" type="pres">
      <dgm:prSet presAssocID="{5C1C2653-3A9B-4510-977C-C80DBAC5155A}" presName="dummyConnPt" presStyleCnt="0"/>
      <dgm:spPr/>
    </dgm:pt>
    <dgm:pt modelId="{F8FE50CA-9AE7-4355-A842-7D89BB28CBEA}" type="pres">
      <dgm:prSet presAssocID="{5C1C2653-3A9B-4510-977C-C80DBAC515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D1770-8954-4934-A160-DEF0550FCF59}" type="pres">
      <dgm:prSet presAssocID="{3CDBD1C1-3B80-4A08-BE9A-A8918EB19CD0}" presName="sib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2F3F12-CBF3-48B3-ADDD-4BA6E7CF6FB3}" type="pres">
      <dgm:prSet presAssocID="{7291C2ED-F31A-412A-B030-3D57665A0FB7}" presName="compNode" presStyleCnt="0"/>
      <dgm:spPr/>
    </dgm:pt>
    <dgm:pt modelId="{19BD39F1-636A-4B5A-A0C9-E5EF3276D7F4}" type="pres">
      <dgm:prSet presAssocID="{7291C2ED-F31A-412A-B030-3D57665A0FB7}" presName="dummyConnPt" presStyleCnt="0"/>
      <dgm:spPr/>
    </dgm:pt>
    <dgm:pt modelId="{0864FA40-0706-481E-9092-F45EB0D330FA}" type="pres">
      <dgm:prSet presAssocID="{7291C2ED-F31A-412A-B030-3D57665A0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B3D08-795D-495E-9FCA-7C9681D92BE4}" type="pres">
      <dgm:prSet presAssocID="{28C88FF2-D1E2-41A5-9DE6-766C45296189}" presName="sib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7FF783D5-7CF0-490C-9024-E17FC3D53D22}" type="pres">
      <dgm:prSet presAssocID="{0548A1ED-CD60-427F-A860-8A1F171977CB}" presName="compNode" presStyleCnt="0"/>
      <dgm:spPr/>
    </dgm:pt>
    <dgm:pt modelId="{6AFC6450-D1CF-4140-A322-9F0D285BDDC1}" type="pres">
      <dgm:prSet presAssocID="{0548A1ED-CD60-427F-A860-8A1F171977CB}" presName="dummyConnPt" presStyleCnt="0"/>
      <dgm:spPr/>
    </dgm:pt>
    <dgm:pt modelId="{B6A48ED3-DEF2-4A4F-ABCF-D6A7CEF5E798}" type="pres">
      <dgm:prSet presAssocID="{0548A1ED-CD60-427F-A860-8A1F171977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FFA9F-A2F3-45F2-8A90-92853EA6BAB5}" type="pres">
      <dgm:prSet presAssocID="{664726D1-869A-47AA-B596-5A979EC9D9EB}" presName="sib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13CEB67C-EFC0-4691-A669-DD1C0B9E566C}" type="pres">
      <dgm:prSet presAssocID="{349AABDE-7753-40AF-827C-F8F5D1B9705F}" presName="compNode" presStyleCnt="0"/>
      <dgm:spPr/>
    </dgm:pt>
    <dgm:pt modelId="{3AA8C053-ECE4-47B5-863D-6B95C9C57F9D}" type="pres">
      <dgm:prSet presAssocID="{349AABDE-7753-40AF-827C-F8F5D1B9705F}" presName="dummyConnPt" presStyleCnt="0"/>
      <dgm:spPr/>
    </dgm:pt>
    <dgm:pt modelId="{C6E460F2-7746-4D54-981F-1A4AB2187620}" type="pres">
      <dgm:prSet presAssocID="{349AABDE-7753-40AF-827C-F8F5D1B9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EEC38-A61C-475B-BA47-748A253DDE98}" type="pres">
      <dgm:prSet presAssocID="{7DEF9A1F-EC95-4DD5-BE8D-08A02816CAA9}" presName="sib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A2C0EF14-8529-4A90-8C00-70C52687F3FF}" type="pres">
      <dgm:prSet presAssocID="{01677FFC-DE52-48D7-8A27-30669A8DEF07}" presName="compNode" presStyleCnt="0"/>
      <dgm:spPr/>
    </dgm:pt>
    <dgm:pt modelId="{8FD9890C-4B55-48BE-9E2E-11ACD53D43AF}" type="pres">
      <dgm:prSet presAssocID="{01677FFC-DE52-48D7-8A27-30669A8DEF07}" presName="dummyConnPt" presStyleCnt="0"/>
      <dgm:spPr/>
    </dgm:pt>
    <dgm:pt modelId="{986612E0-0613-4224-882D-D21A4CF14281}" type="pres">
      <dgm:prSet presAssocID="{01677FFC-DE52-48D7-8A27-30669A8DEF07}" presName="node" presStyleLbl="node1" presStyleIdx="6" presStyleCnt="7" custLinFactNeighborX="7" custLinFactNeighborY="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A4EBD6-A6CD-4503-9153-B0F50C2417A6}" type="presOf" srcId="{01677FFC-DE52-48D7-8A27-30669A8DEF07}" destId="{986612E0-0613-4224-882D-D21A4CF14281}" srcOrd="0" destOrd="0" presId="urn:microsoft.com/office/officeart/2005/8/layout/bProcess4"/>
    <dgm:cxn modelId="{4E58C731-CBD7-4A42-9D1A-3795353AF8CA}" type="presOf" srcId="{216ABAF9-B1AB-45F0-94EE-9B02F49F03DB}" destId="{0B9D17F4-6891-4EC6-BC6B-522528A7E759}" srcOrd="0" destOrd="0" presId="urn:microsoft.com/office/officeart/2005/8/layout/bProcess4"/>
    <dgm:cxn modelId="{E32EAD06-629C-4EEF-8C94-DBEA2F11C7BC}" srcId="{641958E6-4FF4-4FB7-945F-47344EDA79D9}" destId="{7291C2ED-F31A-412A-B030-3D57665A0FB7}" srcOrd="3" destOrd="0" parTransId="{6CADCA1A-BF40-42EF-9484-E5D3C6A4C1C9}" sibTransId="{28C88FF2-D1E2-41A5-9DE6-766C45296189}"/>
    <dgm:cxn modelId="{49D96222-229E-4AC3-A88D-2FEF9BCF5B8B}" srcId="{641958E6-4FF4-4FB7-945F-47344EDA79D9}" destId="{349AABDE-7753-40AF-827C-F8F5D1B9705F}" srcOrd="5" destOrd="0" parTransId="{F2179575-1140-483D-9847-3FAC209EFF66}" sibTransId="{7DEF9A1F-EC95-4DD5-BE8D-08A02816CAA9}"/>
    <dgm:cxn modelId="{810ADDB5-0981-4452-B5CB-038838BD078C}" type="presOf" srcId="{7291C2ED-F31A-412A-B030-3D57665A0FB7}" destId="{0864FA40-0706-481E-9092-F45EB0D330FA}" srcOrd="0" destOrd="0" presId="urn:microsoft.com/office/officeart/2005/8/layout/bProcess4"/>
    <dgm:cxn modelId="{07503B6C-FAE8-4D78-84F1-98EFDDDA212C}" srcId="{641958E6-4FF4-4FB7-945F-47344EDA79D9}" destId="{9E59F37A-F6E5-4ED4-A28F-2E4BE83DEE8D}" srcOrd="1" destOrd="0" parTransId="{D531064C-5C34-4058-99BE-B1CBA6F353E9}" sibTransId="{216ABAF9-B1AB-45F0-94EE-9B02F49F03DB}"/>
    <dgm:cxn modelId="{06C07B8F-39DC-4334-9ACB-81DCDAA80B83}" type="presOf" srcId="{3CDBD1C1-3B80-4A08-BE9A-A8918EB19CD0}" destId="{B38D1770-8954-4934-A160-DEF0550FCF59}" srcOrd="0" destOrd="0" presId="urn:microsoft.com/office/officeart/2005/8/layout/bProcess4"/>
    <dgm:cxn modelId="{198CD5BE-C363-4A64-B72F-22E96609A555}" type="presOf" srcId="{0548A1ED-CD60-427F-A860-8A1F171977CB}" destId="{B6A48ED3-DEF2-4A4F-ABCF-D6A7CEF5E798}" srcOrd="0" destOrd="0" presId="urn:microsoft.com/office/officeart/2005/8/layout/bProcess4"/>
    <dgm:cxn modelId="{EF8EB172-C498-44D7-847B-E1D753DE9EF6}" type="presOf" srcId="{1D706EED-862E-4071-86EB-69878D24A602}" destId="{6D3F9417-92FE-4A7E-9FAC-909C8E9B9D70}" srcOrd="0" destOrd="0" presId="urn:microsoft.com/office/officeart/2005/8/layout/bProcess4"/>
    <dgm:cxn modelId="{415C9F13-E043-406C-ABF5-53C009AC1C8C}" type="presOf" srcId="{641958E6-4FF4-4FB7-945F-47344EDA79D9}" destId="{E6E1ED0A-62B2-48B1-8FD7-33B4D6497783}" srcOrd="0" destOrd="0" presId="urn:microsoft.com/office/officeart/2005/8/layout/bProcess4"/>
    <dgm:cxn modelId="{893E56E0-6295-4620-A137-0E23027CEFD9}" type="presOf" srcId="{5C1C2653-3A9B-4510-977C-C80DBAC5155A}" destId="{F8FE50CA-9AE7-4355-A842-7D89BB28CBEA}" srcOrd="0" destOrd="0" presId="urn:microsoft.com/office/officeart/2005/8/layout/bProcess4"/>
    <dgm:cxn modelId="{B1697801-B99A-44C6-BB75-D255B915E9C3}" type="presOf" srcId="{664726D1-869A-47AA-B596-5A979EC9D9EB}" destId="{7EBFFA9F-A2F3-45F2-8A90-92853EA6BAB5}" srcOrd="0" destOrd="0" presId="urn:microsoft.com/office/officeart/2005/8/layout/bProcess4"/>
    <dgm:cxn modelId="{ECB703AC-70FD-4F21-927C-A52A87F7998B}" type="presOf" srcId="{349AABDE-7753-40AF-827C-F8F5D1B9705F}" destId="{C6E460F2-7746-4D54-981F-1A4AB2187620}" srcOrd="0" destOrd="0" presId="urn:microsoft.com/office/officeart/2005/8/layout/bProcess4"/>
    <dgm:cxn modelId="{8B1E002F-07F7-4683-BA0A-6D91A02A26A2}" type="presOf" srcId="{7DEF9A1F-EC95-4DD5-BE8D-08A02816CAA9}" destId="{B1FEEC38-A61C-475B-BA47-748A253DDE98}" srcOrd="0" destOrd="0" presId="urn:microsoft.com/office/officeart/2005/8/layout/bProcess4"/>
    <dgm:cxn modelId="{186A6B25-9C99-46BB-A29C-953D097786CD}" srcId="{641958E6-4FF4-4FB7-945F-47344EDA79D9}" destId="{0548A1ED-CD60-427F-A860-8A1F171977CB}" srcOrd="4" destOrd="0" parTransId="{A8AA51A1-6A51-4C0A-9F4E-38E8D375922B}" sibTransId="{664726D1-869A-47AA-B596-5A979EC9D9EB}"/>
    <dgm:cxn modelId="{9749E862-9DD8-42C1-88FC-7BC44D43B460}" srcId="{641958E6-4FF4-4FB7-945F-47344EDA79D9}" destId="{1D706EED-862E-4071-86EB-69878D24A602}" srcOrd="0" destOrd="0" parTransId="{A0F16A0F-816C-4A7E-92A0-58751B1D5F66}" sibTransId="{64EB20B2-DA30-4816-89F4-DC41CBA7D544}"/>
    <dgm:cxn modelId="{DC82A1CB-25FD-4767-B5BB-2B61F60719D8}" type="presOf" srcId="{64EB20B2-DA30-4816-89F4-DC41CBA7D544}" destId="{3A3F97F0-5200-4AEC-8E77-4139560B203C}" srcOrd="0" destOrd="0" presId="urn:microsoft.com/office/officeart/2005/8/layout/bProcess4"/>
    <dgm:cxn modelId="{088DFB42-DA70-4AF1-BC03-C9604BA5C3FD}" type="presOf" srcId="{9E59F37A-F6E5-4ED4-A28F-2E4BE83DEE8D}" destId="{E48F9509-BD82-40DF-8C66-AB53884FD2FD}" srcOrd="0" destOrd="0" presId="urn:microsoft.com/office/officeart/2005/8/layout/bProcess4"/>
    <dgm:cxn modelId="{BB6314EF-B129-4ED4-80F3-222CCFC61958}" srcId="{641958E6-4FF4-4FB7-945F-47344EDA79D9}" destId="{01677FFC-DE52-48D7-8A27-30669A8DEF07}" srcOrd="6" destOrd="0" parTransId="{7787CE6D-192E-4090-B876-CE48286EDF0B}" sibTransId="{FAED9BE6-F517-4955-8D4A-F5C880E57D33}"/>
    <dgm:cxn modelId="{D0B8CEFE-AAD8-4B32-BDF0-A950049880BB}" srcId="{641958E6-4FF4-4FB7-945F-47344EDA79D9}" destId="{5C1C2653-3A9B-4510-977C-C80DBAC5155A}" srcOrd="2" destOrd="0" parTransId="{695A48B4-6251-436A-8F98-D7253739AE72}" sibTransId="{3CDBD1C1-3B80-4A08-BE9A-A8918EB19CD0}"/>
    <dgm:cxn modelId="{C1494E08-1E19-4C22-BEE8-75679357EF7A}" type="presOf" srcId="{28C88FF2-D1E2-41A5-9DE6-766C45296189}" destId="{A6CB3D08-795D-495E-9FCA-7C9681D92BE4}" srcOrd="0" destOrd="0" presId="urn:microsoft.com/office/officeart/2005/8/layout/bProcess4"/>
    <dgm:cxn modelId="{2E1535E1-65E9-4677-9A1B-7750BEA366CA}" type="presParOf" srcId="{E6E1ED0A-62B2-48B1-8FD7-33B4D6497783}" destId="{2136CBAE-EE04-4391-A8A6-194E68C2A033}" srcOrd="0" destOrd="0" presId="urn:microsoft.com/office/officeart/2005/8/layout/bProcess4"/>
    <dgm:cxn modelId="{5F085216-16EE-4176-95D0-59230B7E6B29}" type="presParOf" srcId="{2136CBAE-EE04-4391-A8A6-194E68C2A033}" destId="{EEF596AC-1D08-4381-869B-089FA5260D9E}" srcOrd="0" destOrd="0" presId="urn:microsoft.com/office/officeart/2005/8/layout/bProcess4"/>
    <dgm:cxn modelId="{74F3B0C0-312D-4D48-9296-D073E110D6C8}" type="presParOf" srcId="{2136CBAE-EE04-4391-A8A6-194E68C2A033}" destId="{6D3F9417-92FE-4A7E-9FAC-909C8E9B9D70}" srcOrd="1" destOrd="0" presId="urn:microsoft.com/office/officeart/2005/8/layout/bProcess4"/>
    <dgm:cxn modelId="{666880C5-0CFE-42CA-B488-842296B484E5}" type="presParOf" srcId="{E6E1ED0A-62B2-48B1-8FD7-33B4D6497783}" destId="{3A3F97F0-5200-4AEC-8E77-4139560B203C}" srcOrd="1" destOrd="0" presId="urn:microsoft.com/office/officeart/2005/8/layout/bProcess4"/>
    <dgm:cxn modelId="{2D0A5A30-193C-45B2-8592-6E38275DF218}" type="presParOf" srcId="{E6E1ED0A-62B2-48B1-8FD7-33B4D6497783}" destId="{B7086039-536D-42D5-917C-F5A62ED64E91}" srcOrd="2" destOrd="0" presId="urn:microsoft.com/office/officeart/2005/8/layout/bProcess4"/>
    <dgm:cxn modelId="{B761662D-1326-48AC-9998-BA0A6B4A8DBE}" type="presParOf" srcId="{B7086039-536D-42D5-917C-F5A62ED64E91}" destId="{DEBF860E-ED13-4716-9889-C4E93B63CDE5}" srcOrd="0" destOrd="0" presId="urn:microsoft.com/office/officeart/2005/8/layout/bProcess4"/>
    <dgm:cxn modelId="{D17594F9-F41E-46E9-A009-144B8E2187F6}" type="presParOf" srcId="{B7086039-536D-42D5-917C-F5A62ED64E91}" destId="{E48F9509-BD82-40DF-8C66-AB53884FD2FD}" srcOrd="1" destOrd="0" presId="urn:microsoft.com/office/officeart/2005/8/layout/bProcess4"/>
    <dgm:cxn modelId="{C71D12DF-639F-44A1-A71B-FD4C015DAF5C}" type="presParOf" srcId="{E6E1ED0A-62B2-48B1-8FD7-33B4D6497783}" destId="{0B9D17F4-6891-4EC6-BC6B-522528A7E759}" srcOrd="3" destOrd="0" presId="urn:microsoft.com/office/officeart/2005/8/layout/bProcess4"/>
    <dgm:cxn modelId="{E478C183-6700-44BF-8746-23A27EB7929E}" type="presParOf" srcId="{E6E1ED0A-62B2-48B1-8FD7-33B4D6497783}" destId="{B28D6FEA-BFEB-41FC-AD50-1CBDF24AFFEA}" srcOrd="4" destOrd="0" presId="urn:microsoft.com/office/officeart/2005/8/layout/bProcess4"/>
    <dgm:cxn modelId="{5DF3077E-72AF-40DC-960D-B1D236D95E9C}" type="presParOf" srcId="{B28D6FEA-BFEB-41FC-AD50-1CBDF24AFFEA}" destId="{B2920DE1-CE83-4908-8992-109F4CC74682}" srcOrd="0" destOrd="0" presId="urn:microsoft.com/office/officeart/2005/8/layout/bProcess4"/>
    <dgm:cxn modelId="{108A9116-0884-4A56-830E-4E3B1E759F88}" type="presParOf" srcId="{B28D6FEA-BFEB-41FC-AD50-1CBDF24AFFEA}" destId="{F8FE50CA-9AE7-4355-A842-7D89BB28CBEA}" srcOrd="1" destOrd="0" presId="urn:microsoft.com/office/officeart/2005/8/layout/bProcess4"/>
    <dgm:cxn modelId="{9B0DF0A3-41D4-4C74-9B46-399D32885835}" type="presParOf" srcId="{E6E1ED0A-62B2-48B1-8FD7-33B4D6497783}" destId="{B38D1770-8954-4934-A160-DEF0550FCF59}" srcOrd="5" destOrd="0" presId="urn:microsoft.com/office/officeart/2005/8/layout/bProcess4"/>
    <dgm:cxn modelId="{21DA62A2-6E53-4249-8BBE-DEAA2D576F5B}" type="presParOf" srcId="{E6E1ED0A-62B2-48B1-8FD7-33B4D6497783}" destId="{282F3F12-CBF3-48B3-ADDD-4BA6E7CF6FB3}" srcOrd="6" destOrd="0" presId="urn:microsoft.com/office/officeart/2005/8/layout/bProcess4"/>
    <dgm:cxn modelId="{52A87F62-28C5-4B40-BEF9-3C55E5024A8C}" type="presParOf" srcId="{282F3F12-CBF3-48B3-ADDD-4BA6E7CF6FB3}" destId="{19BD39F1-636A-4B5A-A0C9-E5EF3276D7F4}" srcOrd="0" destOrd="0" presId="urn:microsoft.com/office/officeart/2005/8/layout/bProcess4"/>
    <dgm:cxn modelId="{6017AE67-2A84-4557-B814-792BE1623E58}" type="presParOf" srcId="{282F3F12-CBF3-48B3-ADDD-4BA6E7CF6FB3}" destId="{0864FA40-0706-481E-9092-F45EB0D330FA}" srcOrd="1" destOrd="0" presId="urn:microsoft.com/office/officeart/2005/8/layout/bProcess4"/>
    <dgm:cxn modelId="{FC2BEBDE-D927-48DD-BFD8-D02FFC6EC8C5}" type="presParOf" srcId="{E6E1ED0A-62B2-48B1-8FD7-33B4D6497783}" destId="{A6CB3D08-795D-495E-9FCA-7C9681D92BE4}" srcOrd="7" destOrd="0" presId="urn:microsoft.com/office/officeart/2005/8/layout/bProcess4"/>
    <dgm:cxn modelId="{E36BC88F-295E-4C25-8F1A-765F6F88C564}" type="presParOf" srcId="{E6E1ED0A-62B2-48B1-8FD7-33B4D6497783}" destId="{7FF783D5-7CF0-490C-9024-E17FC3D53D22}" srcOrd="8" destOrd="0" presId="urn:microsoft.com/office/officeart/2005/8/layout/bProcess4"/>
    <dgm:cxn modelId="{D5CB1259-2CFD-47E9-BE7F-87D779422805}" type="presParOf" srcId="{7FF783D5-7CF0-490C-9024-E17FC3D53D22}" destId="{6AFC6450-D1CF-4140-A322-9F0D285BDDC1}" srcOrd="0" destOrd="0" presId="urn:microsoft.com/office/officeart/2005/8/layout/bProcess4"/>
    <dgm:cxn modelId="{86CE821E-65DD-48DF-B8C1-DC44653BB03F}" type="presParOf" srcId="{7FF783D5-7CF0-490C-9024-E17FC3D53D22}" destId="{B6A48ED3-DEF2-4A4F-ABCF-D6A7CEF5E798}" srcOrd="1" destOrd="0" presId="urn:microsoft.com/office/officeart/2005/8/layout/bProcess4"/>
    <dgm:cxn modelId="{4C89ACE9-D21F-44FB-8E33-418E6A03A6F0}" type="presParOf" srcId="{E6E1ED0A-62B2-48B1-8FD7-33B4D6497783}" destId="{7EBFFA9F-A2F3-45F2-8A90-92853EA6BAB5}" srcOrd="9" destOrd="0" presId="urn:microsoft.com/office/officeart/2005/8/layout/bProcess4"/>
    <dgm:cxn modelId="{8C756A14-6E65-45BB-B73C-DF019AE0149C}" type="presParOf" srcId="{E6E1ED0A-62B2-48B1-8FD7-33B4D6497783}" destId="{13CEB67C-EFC0-4691-A669-DD1C0B9E566C}" srcOrd="10" destOrd="0" presId="urn:microsoft.com/office/officeart/2005/8/layout/bProcess4"/>
    <dgm:cxn modelId="{2660EB5C-CD94-476D-9DA4-43980B908023}" type="presParOf" srcId="{13CEB67C-EFC0-4691-A669-DD1C0B9E566C}" destId="{3AA8C053-ECE4-47B5-863D-6B95C9C57F9D}" srcOrd="0" destOrd="0" presId="urn:microsoft.com/office/officeart/2005/8/layout/bProcess4"/>
    <dgm:cxn modelId="{CFFC5CF8-42E9-469C-854C-922BC89EE43F}" type="presParOf" srcId="{13CEB67C-EFC0-4691-A669-DD1C0B9E566C}" destId="{C6E460F2-7746-4D54-981F-1A4AB2187620}" srcOrd="1" destOrd="0" presId="urn:microsoft.com/office/officeart/2005/8/layout/bProcess4"/>
    <dgm:cxn modelId="{B26E00DB-EF71-4C94-9287-3E1CC0E9A5A5}" type="presParOf" srcId="{E6E1ED0A-62B2-48B1-8FD7-33B4D6497783}" destId="{B1FEEC38-A61C-475B-BA47-748A253DDE98}" srcOrd="11" destOrd="0" presId="urn:microsoft.com/office/officeart/2005/8/layout/bProcess4"/>
    <dgm:cxn modelId="{CF4603C2-804B-403B-ADBF-68B2106B389A}" type="presParOf" srcId="{E6E1ED0A-62B2-48B1-8FD7-33B4D6497783}" destId="{A2C0EF14-8529-4A90-8C00-70C52687F3FF}" srcOrd="12" destOrd="0" presId="urn:microsoft.com/office/officeart/2005/8/layout/bProcess4"/>
    <dgm:cxn modelId="{F9C927B1-D14C-4414-9199-FC1C56F6DD09}" type="presParOf" srcId="{A2C0EF14-8529-4A90-8C00-70C52687F3FF}" destId="{8FD9890C-4B55-48BE-9E2E-11ACD53D43AF}" srcOrd="0" destOrd="0" presId="urn:microsoft.com/office/officeart/2005/8/layout/bProcess4"/>
    <dgm:cxn modelId="{49284EB2-A6DA-4F06-A317-4BFCCFB33D92}" type="presParOf" srcId="{A2C0EF14-8529-4A90-8C00-70C52687F3FF}" destId="{986612E0-0613-4224-882D-D21A4CF14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1958E6-4FF4-4FB7-945F-47344EDA79D9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706EED-862E-4071-86EB-69878D24A60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學習目標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A0F16A0F-816C-4A7E-92A0-58751B1D5F66}" type="par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4EB20B2-DA30-4816-89F4-DC41CBA7D544}" type="sibTrans" cxnId="{9749E862-9DD8-42C1-88FC-7BC44D43B460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9E59F37A-F6E5-4ED4-A28F-2E4BE83DEE8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D531064C-5C34-4058-99BE-B1CBA6F353E9}" type="par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216ABAF9-B1AB-45F0-94EE-9B02F49F03DB}" type="sibTrans" cxnId="{07503B6C-FAE8-4D78-84F1-98EFDDDA212C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5C1C2653-3A9B-4510-977C-C80DBAC5155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695A48B4-6251-436A-8F98-D7253739AE72}" type="par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CDBD1C1-3B80-4A08-BE9A-A8918EB19CD0}" type="sibTrans" cxnId="{D0B8CEFE-AAD8-4B32-BDF0-A950049880B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548A1ED-CD60-427F-A860-8A1F171977CB}">
      <dgm:prSet phldrT="[文字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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網站資源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A8AA51A1-6A51-4C0A-9F4E-38E8D375922B}" type="par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664726D1-869A-47AA-B596-5A979EC9D9EB}" type="sibTrans" cxnId="{186A6B25-9C99-46BB-A29C-953D097786CD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349AABDE-7753-40AF-827C-F8F5D1B9705F}">
      <dgm:prSet phldrT="[文字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F2179575-1140-483D-9847-3FAC209EFF66}" type="par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DEF9A1F-EC95-4DD5-BE8D-08A02816CAA9}" type="sibTrans" cxnId="{49D96222-229E-4AC3-A88D-2FEF9BCF5B8B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01677FFC-DE52-48D7-8A27-30669A8DEF07}">
      <dgm:prSet phldrT="[文字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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結論</a:t>
          </a:r>
          <a:endParaRPr lang="zh-TW" altLang="en-US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7787CE6D-192E-4090-B876-CE48286EDF0B}" type="par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FAED9BE6-F517-4955-8D4A-F5C880E57D33}" type="sibTrans" cxnId="{BB6314EF-B129-4ED4-80F3-222CCFC61958}">
      <dgm:prSet/>
      <dgm:spPr/>
      <dgm:t>
        <a:bodyPr/>
        <a:lstStyle/>
        <a:p>
          <a:endParaRPr lang="zh-TW" altLang="en-US">
            <a:solidFill>
              <a:schemeClr val="accent1">
                <a:lumMod val="10000"/>
              </a:schemeClr>
            </a:solidFill>
          </a:endParaRPr>
        </a:p>
      </dgm:t>
    </dgm:pt>
    <dgm:pt modelId="{7291C2ED-F31A-412A-B030-3D57665A0FB7}">
      <dgm:prSet/>
      <dgm:spPr/>
      <dgm:t>
        <a:bodyPr/>
        <a:lstStyle/>
        <a:p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</a:t>
          </a:r>
          <a:r>
            <a:rPr lang="zh-TW" altLang="en-US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探索過程</a:t>
          </a:r>
          <a:endParaRPr lang="en-US" altLang="zh-TW" b="1" dirty="0" smtClean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6CADCA1A-BF40-42EF-9484-E5D3C6A4C1C9}" type="par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28C88FF2-D1E2-41A5-9DE6-766C45296189}" type="sibTrans" cxnId="{E32EAD06-629C-4EEF-8C94-DBEA2F11C7BC}">
      <dgm:prSet/>
      <dgm:spPr/>
      <dgm:t>
        <a:bodyPr/>
        <a:lstStyle/>
        <a:p>
          <a:endParaRPr lang="zh-TW" altLang="en-US"/>
        </a:p>
      </dgm:t>
    </dgm:pt>
    <dgm:pt modelId="{E6E1ED0A-62B2-48B1-8FD7-33B4D6497783}" type="pres">
      <dgm:prSet presAssocID="{641958E6-4FF4-4FB7-945F-47344EDA79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36CBAE-EE04-4391-A8A6-194E68C2A033}" type="pres">
      <dgm:prSet presAssocID="{1D706EED-862E-4071-86EB-69878D24A602}" presName="compNode" presStyleCnt="0"/>
      <dgm:spPr/>
    </dgm:pt>
    <dgm:pt modelId="{EEF596AC-1D08-4381-869B-089FA5260D9E}" type="pres">
      <dgm:prSet presAssocID="{1D706EED-862E-4071-86EB-69878D24A602}" presName="dummyConnPt" presStyleCnt="0"/>
      <dgm:spPr/>
    </dgm:pt>
    <dgm:pt modelId="{6D3F9417-92FE-4A7E-9FAC-909C8E9B9D70}" type="pres">
      <dgm:prSet presAssocID="{1D706EED-862E-4071-86EB-69878D24A6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F97F0-5200-4AEC-8E77-4139560B203C}" type="pres">
      <dgm:prSet presAssocID="{64EB20B2-DA30-4816-89F4-DC41CBA7D544}" presName="sibTrans" presStyleLbl="bgSibTrans2D1" presStyleIdx="0" presStyleCnt="6"/>
      <dgm:spPr/>
      <dgm:t>
        <a:bodyPr/>
        <a:lstStyle/>
        <a:p>
          <a:endParaRPr lang="zh-TW" altLang="en-US"/>
        </a:p>
      </dgm:t>
    </dgm:pt>
    <dgm:pt modelId="{B7086039-536D-42D5-917C-F5A62ED64E91}" type="pres">
      <dgm:prSet presAssocID="{9E59F37A-F6E5-4ED4-A28F-2E4BE83DEE8D}" presName="compNode" presStyleCnt="0"/>
      <dgm:spPr/>
    </dgm:pt>
    <dgm:pt modelId="{DEBF860E-ED13-4716-9889-C4E93B63CDE5}" type="pres">
      <dgm:prSet presAssocID="{9E59F37A-F6E5-4ED4-A28F-2E4BE83DEE8D}" presName="dummyConnPt" presStyleCnt="0"/>
      <dgm:spPr/>
    </dgm:pt>
    <dgm:pt modelId="{E48F9509-BD82-40DF-8C66-AB53884FD2FD}" type="pres">
      <dgm:prSet presAssocID="{9E59F37A-F6E5-4ED4-A28F-2E4BE83DEE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D17F4-6891-4EC6-BC6B-522528A7E759}" type="pres">
      <dgm:prSet presAssocID="{216ABAF9-B1AB-45F0-94EE-9B02F49F03DB}" presName="sibTrans" presStyleLbl="bgSibTrans2D1" presStyleIdx="1" presStyleCnt="6"/>
      <dgm:spPr/>
      <dgm:t>
        <a:bodyPr/>
        <a:lstStyle/>
        <a:p>
          <a:endParaRPr lang="zh-TW" altLang="en-US"/>
        </a:p>
      </dgm:t>
    </dgm:pt>
    <dgm:pt modelId="{B28D6FEA-BFEB-41FC-AD50-1CBDF24AFFEA}" type="pres">
      <dgm:prSet presAssocID="{5C1C2653-3A9B-4510-977C-C80DBAC5155A}" presName="compNode" presStyleCnt="0"/>
      <dgm:spPr/>
    </dgm:pt>
    <dgm:pt modelId="{B2920DE1-CE83-4908-8992-109F4CC74682}" type="pres">
      <dgm:prSet presAssocID="{5C1C2653-3A9B-4510-977C-C80DBAC5155A}" presName="dummyConnPt" presStyleCnt="0"/>
      <dgm:spPr/>
    </dgm:pt>
    <dgm:pt modelId="{F8FE50CA-9AE7-4355-A842-7D89BB28CBEA}" type="pres">
      <dgm:prSet presAssocID="{5C1C2653-3A9B-4510-977C-C80DBAC515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D1770-8954-4934-A160-DEF0550FCF59}" type="pres">
      <dgm:prSet presAssocID="{3CDBD1C1-3B80-4A08-BE9A-A8918EB19CD0}" presName="sibTrans" presStyleLbl="bgSibTrans2D1" presStyleIdx="2" presStyleCnt="6"/>
      <dgm:spPr/>
      <dgm:t>
        <a:bodyPr/>
        <a:lstStyle/>
        <a:p>
          <a:endParaRPr lang="zh-TW" altLang="en-US"/>
        </a:p>
      </dgm:t>
    </dgm:pt>
    <dgm:pt modelId="{282F3F12-CBF3-48B3-ADDD-4BA6E7CF6FB3}" type="pres">
      <dgm:prSet presAssocID="{7291C2ED-F31A-412A-B030-3D57665A0FB7}" presName="compNode" presStyleCnt="0"/>
      <dgm:spPr/>
    </dgm:pt>
    <dgm:pt modelId="{19BD39F1-636A-4B5A-A0C9-E5EF3276D7F4}" type="pres">
      <dgm:prSet presAssocID="{7291C2ED-F31A-412A-B030-3D57665A0FB7}" presName="dummyConnPt" presStyleCnt="0"/>
      <dgm:spPr/>
    </dgm:pt>
    <dgm:pt modelId="{0864FA40-0706-481E-9092-F45EB0D330FA}" type="pres">
      <dgm:prSet presAssocID="{7291C2ED-F31A-412A-B030-3D57665A0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B3D08-795D-495E-9FCA-7C9681D92BE4}" type="pres">
      <dgm:prSet presAssocID="{28C88FF2-D1E2-41A5-9DE6-766C45296189}" presName="sibTrans" presStyleLbl="bgSibTrans2D1" presStyleIdx="3" presStyleCnt="6"/>
      <dgm:spPr/>
      <dgm:t>
        <a:bodyPr/>
        <a:lstStyle/>
        <a:p>
          <a:endParaRPr lang="zh-TW" altLang="en-US"/>
        </a:p>
      </dgm:t>
    </dgm:pt>
    <dgm:pt modelId="{7FF783D5-7CF0-490C-9024-E17FC3D53D22}" type="pres">
      <dgm:prSet presAssocID="{0548A1ED-CD60-427F-A860-8A1F171977CB}" presName="compNode" presStyleCnt="0"/>
      <dgm:spPr/>
    </dgm:pt>
    <dgm:pt modelId="{6AFC6450-D1CF-4140-A322-9F0D285BDDC1}" type="pres">
      <dgm:prSet presAssocID="{0548A1ED-CD60-427F-A860-8A1F171977CB}" presName="dummyConnPt" presStyleCnt="0"/>
      <dgm:spPr/>
    </dgm:pt>
    <dgm:pt modelId="{B6A48ED3-DEF2-4A4F-ABCF-D6A7CEF5E798}" type="pres">
      <dgm:prSet presAssocID="{0548A1ED-CD60-427F-A860-8A1F171977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FFA9F-A2F3-45F2-8A90-92853EA6BAB5}" type="pres">
      <dgm:prSet presAssocID="{664726D1-869A-47AA-B596-5A979EC9D9EB}" presName="sibTrans" presStyleLbl="bgSibTrans2D1" presStyleIdx="4" presStyleCnt="6"/>
      <dgm:spPr/>
      <dgm:t>
        <a:bodyPr/>
        <a:lstStyle/>
        <a:p>
          <a:endParaRPr lang="zh-TW" altLang="en-US"/>
        </a:p>
      </dgm:t>
    </dgm:pt>
    <dgm:pt modelId="{13CEB67C-EFC0-4691-A669-DD1C0B9E566C}" type="pres">
      <dgm:prSet presAssocID="{349AABDE-7753-40AF-827C-F8F5D1B9705F}" presName="compNode" presStyleCnt="0"/>
      <dgm:spPr/>
    </dgm:pt>
    <dgm:pt modelId="{3AA8C053-ECE4-47B5-863D-6B95C9C57F9D}" type="pres">
      <dgm:prSet presAssocID="{349AABDE-7753-40AF-827C-F8F5D1B9705F}" presName="dummyConnPt" presStyleCnt="0"/>
      <dgm:spPr/>
    </dgm:pt>
    <dgm:pt modelId="{C6E460F2-7746-4D54-981F-1A4AB2187620}" type="pres">
      <dgm:prSet presAssocID="{349AABDE-7753-40AF-827C-F8F5D1B9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EEC38-A61C-475B-BA47-748A253DDE98}" type="pres">
      <dgm:prSet presAssocID="{7DEF9A1F-EC95-4DD5-BE8D-08A02816CAA9}" presName="sibTrans" presStyleLbl="bgSibTrans2D1" presStyleIdx="5" presStyleCnt="6"/>
      <dgm:spPr/>
      <dgm:t>
        <a:bodyPr/>
        <a:lstStyle/>
        <a:p>
          <a:endParaRPr lang="zh-TW" altLang="en-US"/>
        </a:p>
      </dgm:t>
    </dgm:pt>
    <dgm:pt modelId="{A2C0EF14-8529-4A90-8C00-70C52687F3FF}" type="pres">
      <dgm:prSet presAssocID="{01677FFC-DE52-48D7-8A27-30669A8DEF07}" presName="compNode" presStyleCnt="0"/>
      <dgm:spPr/>
    </dgm:pt>
    <dgm:pt modelId="{8FD9890C-4B55-48BE-9E2E-11ACD53D43AF}" type="pres">
      <dgm:prSet presAssocID="{01677FFC-DE52-48D7-8A27-30669A8DEF07}" presName="dummyConnPt" presStyleCnt="0"/>
      <dgm:spPr/>
    </dgm:pt>
    <dgm:pt modelId="{986612E0-0613-4224-882D-D21A4CF14281}" type="pres">
      <dgm:prSet presAssocID="{01677FFC-DE52-48D7-8A27-30669A8DEF07}" presName="node" presStyleLbl="node1" presStyleIdx="6" presStyleCnt="7" custLinFactNeighborX="7" custLinFactNeighborY="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2651E4-708D-436D-8C95-9D97618681F8}" type="presOf" srcId="{28C88FF2-D1E2-41A5-9DE6-766C45296189}" destId="{A6CB3D08-795D-495E-9FCA-7C9681D92BE4}" srcOrd="0" destOrd="0" presId="urn:microsoft.com/office/officeart/2005/8/layout/bProcess4"/>
    <dgm:cxn modelId="{70EDFB57-EA03-40BD-8FAE-ADD2C99C532D}" type="presOf" srcId="{1D706EED-862E-4071-86EB-69878D24A602}" destId="{6D3F9417-92FE-4A7E-9FAC-909C8E9B9D70}" srcOrd="0" destOrd="0" presId="urn:microsoft.com/office/officeart/2005/8/layout/bProcess4"/>
    <dgm:cxn modelId="{E32EAD06-629C-4EEF-8C94-DBEA2F11C7BC}" srcId="{641958E6-4FF4-4FB7-945F-47344EDA79D9}" destId="{7291C2ED-F31A-412A-B030-3D57665A0FB7}" srcOrd="3" destOrd="0" parTransId="{6CADCA1A-BF40-42EF-9484-E5D3C6A4C1C9}" sibTransId="{28C88FF2-D1E2-41A5-9DE6-766C45296189}"/>
    <dgm:cxn modelId="{F82CFA2B-A227-4A86-B754-7D911B0AD2A9}" type="presOf" srcId="{7DEF9A1F-EC95-4DD5-BE8D-08A02816CAA9}" destId="{B1FEEC38-A61C-475B-BA47-748A253DDE98}" srcOrd="0" destOrd="0" presId="urn:microsoft.com/office/officeart/2005/8/layout/bProcess4"/>
    <dgm:cxn modelId="{BB6314EF-B129-4ED4-80F3-222CCFC61958}" srcId="{641958E6-4FF4-4FB7-945F-47344EDA79D9}" destId="{01677FFC-DE52-48D7-8A27-30669A8DEF07}" srcOrd="6" destOrd="0" parTransId="{7787CE6D-192E-4090-B876-CE48286EDF0B}" sibTransId="{FAED9BE6-F517-4955-8D4A-F5C880E57D33}"/>
    <dgm:cxn modelId="{0C7473BA-4263-4CD7-84F8-0AB7A6064CEE}" type="presOf" srcId="{664726D1-869A-47AA-B596-5A979EC9D9EB}" destId="{7EBFFA9F-A2F3-45F2-8A90-92853EA6BAB5}" srcOrd="0" destOrd="0" presId="urn:microsoft.com/office/officeart/2005/8/layout/bProcess4"/>
    <dgm:cxn modelId="{9D03F0F9-DFC6-4D37-B373-5FBBD1419ED2}" type="presOf" srcId="{64EB20B2-DA30-4816-89F4-DC41CBA7D544}" destId="{3A3F97F0-5200-4AEC-8E77-4139560B203C}" srcOrd="0" destOrd="0" presId="urn:microsoft.com/office/officeart/2005/8/layout/bProcess4"/>
    <dgm:cxn modelId="{31466668-CFC2-48F8-B896-8EAB5498FDE0}" type="presOf" srcId="{01677FFC-DE52-48D7-8A27-30669A8DEF07}" destId="{986612E0-0613-4224-882D-D21A4CF14281}" srcOrd="0" destOrd="0" presId="urn:microsoft.com/office/officeart/2005/8/layout/bProcess4"/>
    <dgm:cxn modelId="{77EBA098-709D-4EA5-ABC9-365D9BD5428C}" type="presOf" srcId="{216ABAF9-B1AB-45F0-94EE-9B02F49F03DB}" destId="{0B9D17F4-6891-4EC6-BC6B-522528A7E759}" srcOrd="0" destOrd="0" presId="urn:microsoft.com/office/officeart/2005/8/layout/bProcess4"/>
    <dgm:cxn modelId="{F8C2DBA3-3AC6-4DA9-9832-6E1D10FD0583}" type="presOf" srcId="{3CDBD1C1-3B80-4A08-BE9A-A8918EB19CD0}" destId="{B38D1770-8954-4934-A160-DEF0550FCF59}" srcOrd="0" destOrd="0" presId="urn:microsoft.com/office/officeart/2005/8/layout/bProcess4"/>
    <dgm:cxn modelId="{F31B4CD3-7312-424F-A58A-EB2F1AA4EC2A}" type="presOf" srcId="{7291C2ED-F31A-412A-B030-3D57665A0FB7}" destId="{0864FA40-0706-481E-9092-F45EB0D330FA}" srcOrd="0" destOrd="0" presId="urn:microsoft.com/office/officeart/2005/8/layout/bProcess4"/>
    <dgm:cxn modelId="{D0B8CEFE-AAD8-4B32-BDF0-A950049880BB}" srcId="{641958E6-4FF4-4FB7-945F-47344EDA79D9}" destId="{5C1C2653-3A9B-4510-977C-C80DBAC5155A}" srcOrd="2" destOrd="0" parTransId="{695A48B4-6251-436A-8F98-D7253739AE72}" sibTransId="{3CDBD1C1-3B80-4A08-BE9A-A8918EB19CD0}"/>
    <dgm:cxn modelId="{49D96222-229E-4AC3-A88D-2FEF9BCF5B8B}" srcId="{641958E6-4FF4-4FB7-945F-47344EDA79D9}" destId="{349AABDE-7753-40AF-827C-F8F5D1B9705F}" srcOrd="5" destOrd="0" parTransId="{F2179575-1140-483D-9847-3FAC209EFF66}" sibTransId="{7DEF9A1F-EC95-4DD5-BE8D-08A02816CAA9}"/>
    <dgm:cxn modelId="{C6CE075C-ABEC-4ABE-A6F4-8896A63B3215}" type="presOf" srcId="{9E59F37A-F6E5-4ED4-A28F-2E4BE83DEE8D}" destId="{E48F9509-BD82-40DF-8C66-AB53884FD2FD}" srcOrd="0" destOrd="0" presId="urn:microsoft.com/office/officeart/2005/8/layout/bProcess4"/>
    <dgm:cxn modelId="{E6CAE1B6-F390-4A90-947A-1EC2C0ADCA52}" type="presOf" srcId="{0548A1ED-CD60-427F-A860-8A1F171977CB}" destId="{B6A48ED3-DEF2-4A4F-ABCF-D6A7CEF5E798}" srcOrd="0" destOrd="0" presId="urn:microsoft.com/office/officeart/2005/8/layout/bProcess4"/>
    <dgm:cxn modelId="{62362BB2-5645-4696-8CC1-FFB240DF1F51}" type="presOf" srcId="{349AABDE-7753-40AF-827C-F8F5D1B9705F}" destId="{C6E460F2-7746-4D54-981F-1A4AB2187620}" srcOrd="0" destOrd="0" presId="urn:microsoft.com/office/officeart/2005/8/layout/bProcess4"/>
    <dgm:cxn modelId="{D94A6249-24E0-45FE-BFF0-956B989965FF}" type="presOf" srcId="{5C1C2653-3A9B-4510-977C-C80DBAC5155A}" destId="{F8FE50CA-9AE7-4355-A842-7D89BB28CBEA}" srcOrd="0" destOrd="0" presId="urn:microsoft.com/office/officeart/2005/8/layout/bProcess4"/>
    <dgm:cxn modelId="{07503B6C-FAE8-4D78-84F1-98EFDDDA212C}" srcId="{641958E6-4FF4-4FB7-945F-47344EDA79D9}" destId="{9E59F37A-F6E5-4ED4-A28F-2E4BE83DEE8D}" srcOrd="1" destOrd="0" parTransId="{D531064C-5C34-4058-99BE-B1CBA6F353E9}" sibTransId="{216ABAF9-B1AB-45F0-94EE-9B02F49F03DB}"/>
    <dgm:cxn modelId="{186A6B25-9C99-46BB-A29C-953D097786CD}" srcId="{641958E6-4FF4-4FB7-945F-47344EDA79D9}" destId="{0548A1ED-CD60-427F-A860-8A1F171977CB}" srcOrd="4" destOrd="0" parTransId="{A8AA51A1-6A51-4C0A-9F4E-38E8D375922B}" sibTransId="{664726D1-869A-47AA-B596-5A979EC9D9EB}"/>
    <dgm:cxn modelId="{166CB94A-AEFA-4882-81D1-E5878F575B24}" type="presOf" srcId="{641958E6-4FF4-4FB7-945F-47344EDA79D9}" destId="{E6E1ED0A-62B2-48B1-8FD7-33B4D6497783}" srcOrd="0" destOrd="0" presId="urn:microsoft.com/office/officeart/2005/8/layout/bProcess4"/>
    <dgm:cxn modelId="{9749E862-9DD8-42C1-88FC-7BC44D43B460}" srcId="{641958E6-4FF4-4FB7-945F-47344EDA79D9}" destId="{1D706EED-862E-4071-86EB-69878D24A602}" srcOrd="0" destOrd="0" parTransId="{A0F16A0F-816C-4A7E-92A0-58751B1D5F66}" sibTransId="{64EB20B2-DA30-4816-89F4-DC41CBA7D544}"/>
    <dgm:cxn modelId="{4C7672BE-34A7-424E-8CD1-E291B3004CA9}" type="presParOf" srcId="{E6E1ED0A-62B2-48B1-8FD7-33B4D6497783}" destId="{2136CBAE-EE04-4391-A8A6-194E68C2A033}" srcOrd="0" destOrd="0" presId="urn:microsoft.com/office/officeart/2005/8/layout/bProcess4"/>
    <dgm:cxn modelId="{A7035B69-1FA6-4622-ADD7-38A5F9E34837}" type="presParOf" srcId="{2136CBAE-EE04-4391-A8A6-194E68C2A033}" destId="{EEF596AC-1D08-4381-869B-089FA5260D9E}" srcOrd="0" destOrd="0" presId="urn:microsoft.com/office/officeart/2005/8/layout/bProcess4"/>
    <dgm:cxn modelId="{13D38E88-7B2C-4AD6-8BCF-3739F3C69658}" type="presParOf" srcId="{2136CBAE-EE04-4391-A8A6-194E68C2A033}" destId="{6D3F9417-92FE-4A7E-9FAC-909C8E9B9D70}" srcOrd="1" destOrd="0" presId="urn:microsoft.com/office/officeart/2005/8/layout/bProcess4"/>
    <dgm:cxn modelId="{9A34D316-67AE-4D7B-AD86-6092805BE0B1}" type="presParOf" srcId="{E6E1ED0A-62B2-48B1-8FD7-33B4D6497783}" destId="{3A3F97F0-5200-4AEC-8E77-4139560B203C}" srcOrd="1" destOrd="0" presId="urn:microsoft.com/office/officeart/2005/8/layout/bProcess4"/>
    <dgm:cxn modelId="{26062025-8EEF-4E77-85C4-84DA8F70C857}" type="presParOf" srcId="{E6E1ED0A-62B2-48B1-8FD7-33B4D6497783}" destId="{B7086039-536D-42D5-917C-F5A62ED64E91}" srcOrd="2" destOrd="0" presId="urn:microsoft.com/office/officeart/2005/8/layout/bProcess4"/>
    <dgm:cxn modelId="{E485E2F6-DFDF-4589-9AE5-0B5BC01527F8}" type="presParOf" srcId="{B7086039-536D-42D5-917C-F5A62ED64E91}" destId="{DEBF860E-ED13-4716-9889-C4E93B63CDE5}" srcOrd="0" destOrd="0" presId="urn:microsoft.com/office/officeart/2005/8/layout/bProcess4"/>
    <dgm:cxn modelId="{5912673C-8534-4E87-A9BB-4CB375C22F6B}" type="presParOf" srcId="{B7086039-536D-42D5-917C-F5A62ED64E91}" destId="{E48F9509-BD82-40DF-8C66-AB53884FD2FD}" srcOrd="1" destOrd="0" presId="urn:microsoft.com/office/officeart/2005/8/layout/bProcess4"/>
    <dgm:cxn modelId="{804A6FF4-63E1-4D1C-94E9-3AB3223F2E6B}" type="presParOf" srcId="{E6E1ED0A-62B2-48B1-8FD7-33B4D6497783}" destId="{0B9D17F4-6891-4EC6-BC6B-522528A7E759}" srcOrd="3" destOrd="0" presId="urn:microsoft.com/office/officeart/2005/8/layout/bProcess4"/>
    <dgm:cxn modelId="{8F25C22B-8A2B-4384-AB15-8DAF9A4A84AE}" type="presParOf" srcId="{E6E1ED0A-62B2-48B1-8FD7-33B4D6497783}" destId="{B28D6FEA-BFEB-41FC-AD50-1CBDF24AFFEA}" srcOrd="4" destOrd="0" presId="urn:microsoft.com/office/officeart/2005/8/layout/bProcess4"/>
    <dgm:cxn modelId="{9284F25A-3AD6-4B95-AB84-44A24A6BC329}" type="presParOf" srcId="{B28D6FEA-BFEB-41FC-AD50-1CBDF24AFFEA}" destId="{B2920DE1-CE83-4908-8992-109F4CC74682}" srcOrd="0" destOrd="0" presId="urn:microsoft.com/office/officeart/2005/8/layout/bProcess4"/>
    <dgm:cxn modelId="{A9D3DA4A-5E91-48BD-8A1F-92A4243CCDFD}" type="presParOf" srcId="{B28D6FEA-BFEB-41FC-AD50-1CBDF24AFFEA}" destId="{F8FE50CA-9AE7-4355-A842-7D89BB28CBEA}" srcOrd="1" destOrd="0" presId="urn:microsoft.com/office/officeart/2005/8/layout/bProcess4"/>
    <dgm:cxn modelId="{84AD318C-612A-4F6F-BDBB-DFE37C813CAD}" type="presParOf" srcId="{E6E1ED0A-62B2-48B1-8FD7-33B4D6497783}" destId="{B38D1770-8954-4934-A160-DEF0550FCF59}" srcOrd="5" destOrd="0" presId="urn:microsoft.com/office/officeart/2005/8/layout/bProcess4"/>
    <dgm:cxn modelId="{6B850577-DB18-4A8F-91DC-5AE2407E333A}" type="presParOf" srcId="{E6E1ED0A-62B2-48B1-8FD7-33B4D6497783}" destId="{282F3F12-CBF3-48B3-ADDD-4BA6E7CF6FB3}" srcOrd="6" destOrd="0" presId="urn:microsoft.com/office/officeart/2005/8/layout/bProcess4"/>
    <dgm:cxn modelId="{643270CE-AD7A-4411-AAD7-1C4EA70A1BCA}" type="presParOf" srcId="{282F3F12-CBF3-48B3-ADDD-4BA6E7CF6FB3}" destId="{19BD39F1-636A-4B5A-A0C9-E5EF3276D7F4}" srcOrd="0" destOrd="0" presId="urn:microsoft.com/office/officeart/2005/8/layout/bProcess4"/>
    <dgm:cxn modelId="{89675288-C6E3-4914-85CA-9EAF0E51FE11}" type="presParOf" srcId="{282F3F12-CBF3-48B3-ADDD-4BA6E7CF6FB3}" destId="{0864FA40-0706-481E-9092-F45EB0D330FA}" srcOrd="1" destOrd="0" presId="urn:microsoft.com/office/officeart/2005/8/layout/bProcess4"/>
    <dgm:cxn modelId="{530F6596-4D1D-488C-A472-AAEDAFA9186B}" type="presParOf" srcId="{E6E1ED0A-62B2-48B1-8FD7-33B4D6497783}" destId="{A6CB3D08-795D-495E-9FCA-7C9681D92BE4}" srcOrd="7" destOrd="0" presId="urn:microsoft.com/office/officeart/2005/8/layout/bProcess4"/>
    <dgm:cxn modelId="{8EF616E1-A953-45A7-BB42-D04C3431E89C}" type="presParOf" srcId="{E6E1ED0A-62B2-48B1-8FD7-33B4D6497783}" destId="{7FF783D5-7CF0-490C-9024-E17FC3D53D22}" srcOrd="8" destOrd="0" presId="urn:microsoft.com/office/officeart/2005/8/layout/bProcess4"/>
    <dgm:cxn modelId="{56CF48F7-67D8-4C1E-8742-B5D4D0EAB411}" type="presParOf" srcId="{7FF783D5-7CF0-490C-9024-E17FC3D53D22}" destId="{6AFC6450-D1CF-4140-A322-9F0D285BDDC1}" srcOrd="0" destOrd="0" presId="urn:microsoft.com/office/officeart/2005/8/layout/bProcess4"/>
    <dgm:cxn modelId="{94B9166D-1522-43DB-BFDA-D056A3F6821E}" type="presParOf" srcId="{7FF783D5-7CF0-490C-9024-E17FC3D53D22}" destId="{B6A48ED3-DEF2-4A4F-ABCF-D6A7CEF5E798}" srcOrd="1" destOrd="0" presId="urn:microsoft.com/office/officeart/2005/8/layout/bProcess4"/>
    <dgm:cxn modelId="{3F55A9FC-18F1-4B66-B806-E3EA682EAA67}" type="presParOf" srcId="{E6E1ED0A-62B2-48B1-8FD7-33B4D6497783}" destId="{7EBFFA9F-A2F3-45F2-8A90-92853EA6BAB5}" srcOrd="9" destOrd="0" presId="urn:microsoft.com/office/officeart/2005/8/layout/bProcess4"/>
    <dgm:cxn modelId="{BCA428E9-6583-4F53-8278-0265230F1AD2}" type="presParOf" srcId="{E6E1ED0A-62B2-48B1-8FD7-33B4D6497783}" destId="{13CEB67C-EFC0-4691-A669-DD1C0B9E566C}" srcOrd="10" destOrd="0" presId="urn:microsoft.com/office/officeart/2005/8/layout/bProcess4"/>
    <dgm:cxn modelId="{12CBDB38-031B-4698-A699-62EFD6749CC7}" type="presParOf" srcId="{13CEB67C-EFC0-4691-A669-DD1C0B9E566C}" destId="{3AA8C053-ECE4-47B5-863D-6B95C9C57F9D}" srcOrd="0" destOrd="0" presId="urn:microsoft.com/office/officeart/2005/8/layout/bProcess4"/>
    <dgm:cxn modelId="{4A33EA0B-7989-439C-9D3D-F74F653A3779}" type="presParOf" srcId="{13CEB67C-EFC0-4691-A669-DD1C0B9E566C}" destId="{C6E460F2-7746-4D54-981F-1A4AB2187620}" srcOrd="1" destOrd="0" presId="urn:microsoft.com/office/officeart/2005/8/layout/bProcess4"/>
    <dgm:cxn modelId="{E460B9BB-653D-4F94-B119-97F04AD7870F}" type="presParOf" srcId="{E6E1ED0A-62B2-48B1-8FD7-33B4D6497783}" destId="{B1FEEC38-A61C-475B-BA47-748A253DDE98}" srcOrd="11" destOrd="0" presId="urn:microsoft.com/office/officeart/2005/8/layout/bProcess4"/>
    <dgm:cxn modelId="{4A307985-A556-4729-A3D5-E56433E4451A}" type="presParOf" srcId="{E6E1ED0A-62B2-48B1-8FD7-33B4D6497783}" destId="{A2C0EF14-8529-4A90-8C00-70C52687F3FF}" srcOrd="12" destOrd="0" presId="urn:microsoft.com/office/officeart/2005/8/layout/bProcess4"/>
    <dgm:cxn modelId="{CC7B71F2-062F-4C97-88BB-180BC352172A}" type="presParOf" srcId="{A2C0EF14-8529-4A90-8C00-70C52687F3FF}" destId="{8FD9890C-4B55-48BE-9E2E-11ACD53D43AF}" srcOrd="0" destOrd="0" presId="urn:microsoft.com/office/officeart/2005/8/layout/bProcess4"/>
    <dgm:cxn modelId="{28745CDD-4BBC-4C7B-BA18-091C98B6B672}" type="presParOf" srcId="{A2C0EF14-8529-4A90-8C00-70C52687F3FF}" destId="{986612E0-0613-4224-882D-D21A4CF14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3F97F0-5200-4AEC-8E77-4139560B203C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F9417-92FE-4A7E-9FAC-909C8E9B9D70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FF0000"/>
              </a:solidFill>
            </a:rPr>
            <a:t>學習目標</a:t>
          </a:r>
          <a:endParaRPr lang="zh-TW" altLang="en-US" sz="2100" kern="1200" dirty="0">
            <a:solidFill>
              <a:srgbClr val="FF0000"/>
            </a:solidFill>
          </a:endParaRPr>
        </a:p>
      </dsp:txBody>
      <dsp:txXfrm>
        <a:off x="3065" y="284906"/>
        <a:ext cx="1663898" cy="998339"/>
      </dsp:txXfrm>
    </dsp:sp>
    <dsp:sp modelId="{0B9D17F4-6891-4EC6-BC6B-522528A7E759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5">
            <a:hueOff val="-5159"/>
            <a:satOff val="-3701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F9509-BD82-40DF-8C66-AB53884FD2FD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5">
            <a:hueOff val="-4299"/>
            <a:satOff val="-3084"/>
            <a:lumOff val="-1634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</a:t>
          </a:r>
          <a:r>
            <a:rPr lang="zh-TW" altLang="en-US" sz="2100" b="1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情境介紹</a:t>
          </a:r>
          <a:endParaRPr lang="zh-TW" altLang="en-US" sz="2100" b="1" kern="1200" dirty="0">
            <a:solidFill>
              <a:schemeClr val="bg1">
                <a:lumMod val="60000"/>
                <a:lumOff val="40000"/>
              </a:schemeClr>
            </a:solidFill>
          </a:endParaRPr>
        </a:p>
      </dsp:txBody>
      <dsp:txXfrm>
        <a:off x="3065" y="1532830"/>
        <a:ext cx="1663898" cy="998339"/>
      </dsp:txXfrm>
    </dsp:sp>
    <dsp:sp modelId="{B38D1770-8954-4934-A160-DEF0550FCF59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5">
            <a:hueOff val="-10318"/>
            <a:satOff val="-7401"/>
            <a:lumOff val="-39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E50CA-9AE7-4355-A842-7D89BB28CBEA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</a:t>
          </a:r>
          <a:r>
            <a:rPr lang="zh-TW" altLang="en-US" sz="2100" b="1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學習任務</a:t>
          </a:r>
          <a:endParaRPr lang="en-US" altLang="zh-TW" sz="2100" b="1" kern="1200" dirty="0" smtClean="0">
            <a:solidFill>
              <a:schemeClr val="bg1">
                <a:lumMod val="60000"/>
                <a:lumOff val="40000"/>
              </a:schemeClr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zh-TW" altLang="en-US" sz="2100" kern="1200" dirty="0" smtClean="0">
              <a:solidFill>
                <a:schemeClr val="accent1">
                  <a:lumMod val="10000"/>
                </a:schemeClr>
              </a:solidFill>
            </a:rPr>
            <a:t>研究問題</a:t>
          </a:r>
          <a:r>
            <a:rPr lang="en-US" altLang="zh-TW" sz="2100" kern="1200" dirty="0" smtClean="0">
              <a:solidFill>
                <a:schemeClr val="accent1">
                  <a:lumMod val="10000"/>
                </a:schemeClr>
              </a:solidFill>
            </a:rPr>
            <a:t>)</a:t>
          </a:r>
          <a:endParaRPr lang="zh-TW" altLang="en-US" sz="21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3065" y="2780754"/>
        <a:ext cx="1663898" cy="998339"/>
      </dsp:txXfrm>
    </dsp:sp>
    <dsp:sp modelId="{A6CB3D08-795D-495E-9FCA-7C9681D92BE4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5">
            <a:hueOff val="-15477"/>
            <a:satOff val="-11102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4FA40-0706-481E-9092-F45EB0D330FA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rgbClr val="FF0000"/>
              </a:solidFill>
              <a:sym typeface="Wingdings"/>
            </a:rPr>
            <a:t></a:t>
          </a:r>
          <a:r>
            <a:rPr lang="zh-TW" altLang="en-US" sz="2100" b="1" kern="1200" dirty="0" smtClean="0">
              <a:solidFill>
                <a:srgbClr val="FF0000"/>
              </a:solidFill>
            </a:rPr>
            <a:t>探索過程</a:t>
          </a:r>
          <a:endParaRPr lang="en-US" altLang="zh-TW" sz="2100" b="1" kern="1200" dirty="0" smtClean="0">
            <a:solidFill>
              <a:srgbClr val="FF0000"/>
            </a:solidFill>
          </a:endParaRPr>
        </a:p>
      </dsp:txBody>
      <dsp:txXfrm>
        <a:off x="2216050" y="2780754"/>
        <a:ext cx="1663898" cy="998339"/>
      </dsp:txXfrm>
    </dsp:sp>
    <dsp:sp modelId="{7EBFFA9F-A2F3-45F2-8A90-92853EA6BAB5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5">
            <a:hueOff val="-20636"/>
            <a:satOff val="-14802"/>
            <a:lumOff val="-78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48ED3-DEF2-4A4F-ABCF-D6A7CEF5E798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  <a:sym typeface="Wingdings"/>
            </a:rPr>
            <a:t></a:t>
          </a:r>
          <a:r>
            <a:rPr lang="zh-TW" altLang="en-US" sz="2100" b="1" kern="1200" dirty="0" smtClean="0">
              <a:solidFill>
                <a:schemeClr val="tx1"/>
              </a:solidFill>
            </a:rPr>
            <a:t>網站資源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2216050" y="1532830"/>
        <a:ext cx="1663898" cy="998339"/>
      </dsp:txXfrm>
    </dsp:sp>
    <dsp:sp modelId="{B1FEEC38-A61C-475B-BA47-748A253DDE98}">
      <dsp:nvSpPr>
        <dsp:cNvPr id="0" name=""/>
        <dsp:cNvSpPr/>
      </dsp:nvSpPr>
      <dsp:spPr>
        <a:xfrm rot="1324">
          <a:off x="2558656" y="456633"/>
          <a:ext cx="2203275" cy="149750"/>
        </a:xfrm>
        <a:prstGeom prst="rect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460F2-7746-4D54-981F-1A4AB2187620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>
                  <a:lumMod val="60000"/>
                  <a:lumOff val="40000"/>
                </a:schemeClr>
              </a:solidFill>
              <a:sym typeface="Wingdings"/>
            </a:rPr>
            <a:t></a:t>
          </a:r>
          <a:r>
            <a:rPr lang="zh-TW" altLang="en-US" sz="2100" b="1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評鑑</a:t>
          </a:r>
          <a:endParaRPr lang="zh-TW" altLang="en-US" sz="2100" b="1" kern="1200" dirty="0">
            <a:solidFill>
              <a:schemeClr val="bg1">
                <a:lumMod val="60000"/>
                <a:lumOff val="40000"/>
              </a:schemeClr>
            </a:solidFill>
          </a:endParaRPr>
        </a:p>
      </dsp:txBody>
      <dsp:txXfrm>
        <a:off x="2216050" y="284906"/>
        <a:ext cx="1663898" cy="998339"/>
      </dsp:txXfrm>
    </dsp:sp>
    <dsp:sp modelId="{986612E0-0613-4224-882D-D21A4CF14281}">
      <dsp:nvSpPr>
        <dsp:cNvPr id="0" name=""/>
        <dsp:cNvSpPr/>
      </dsp:nvSpPr>
      <dsp:spPr>
        <a:xfrm>
          <a:off x="4429152" y="285755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rgbClr val="7030A0"/>
              </a:solidFill>
              <a:sym typeface="Wingdings"/>
            </a:rPr>
            <a:t></a:t>
          </a:r>
          <a:r>
            <a:rPr lang="zh-TW" altLang="en-US" sz="2100" b="1" kern="1200" dirty="0" smtClean="0">
              <a:solidFill>
                <a:srgbClr val="7030A0"/>
              </a:solidFill>
            </a:rPr>
            <a:t>結論</a:t>
          </a:r>
          <a:endParaRPr lang="zh-TW" altLang="en-US" sz="2100" b="1" kern="1200" dirty="0">
            <a:solidFill>
              <a:srgbClr val="7030A0"/>
            </a:solidFill>
          </a:endParaRPr>
        </a:p>
      </dsp:txBody>
      <dsp:txXfrm>
        <a:off x="4429152" y="285755"/>
        <a:ext cx="1663898" cy="9983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4B7BF-DD4A-456F-86FA-CA65CF7032C3}">
      <dsp:nvSpPr>
        <dsp:cNvPr id="0" name=""/>
        <dsp:cNvSpPr/>
      </dsp:nvSpPr>
      <dsp:spPr>
        <a:xfrm>
          <a:off x="2796173" y="494069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0" h="0"/>
          <a:contourClr>
            <a:schemeClr val="dk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2977288" y="537722"/>
        <a:ext cx="20675" cy="4135"/>
      </dsp:txXfrm>
    </dsp:sp>
    <dsp:sp modelId="{CDABF1FC-6F80-4893-A377-618AF9F8E9C9}">
      <dsp:nvSpPr>
        <dsp:cNvPr id="0" name=""/>
        <dsp:cNvSpPr/>
      </dsp:nvSpPr>
      <dsp:spPr>
        <a:xfrm>
          <a:off x="285756" y="436"/>
          <a:ext cx="2512216" cy="1078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0000"/>
              </a:solidFill>
            </a:rPr>
            <a:t>選擇合適的題目</a:t>
          </a:r>
          <a:endParaRPr lang="zh-TW" altLang="en-US" sz="2300" b="1" kern="1200" dirty="0">
            <a:solidFill>
              <a:srgbClr val="FF0000"/>
            </a:solidFill>
          </a:endParaRPr>
        </a:p>
      </dsp:txBody>
      <dsp:txXfrm>
        <a:off x="285756" y="436"/>
        <a:ext cx="2512216" cy="1078706"/>
      </dsp:txXfrm>
    </dsp:sp>
    <dsp:sp modelId="{F8F4C00A-307E-4B4F-AD81-E14EC58177E2}">
      <dsp:nvSpPr>
        <dsp:cNvPr id="0" name=""/>
        <dsp:cNvSpPr/>
      </dsp:nvSpPr>
      <dsp:spPr>
        <a:xfrm>
          <a:off x="1585139" y="1077342"/>
          <a:ext cx="2925721" cy="382904"/>
        </a:xfrm>
        <a:custGeom>
          <a:avLst/>
          <a:gdLst/>
          <a:ahLst/>
          <a:cxnLst/>
          <a:rect l="0" t="0" r="0" b="0"/>
          <a:pathLst>
            <a:path>
              <a:moveTo>
                <a:pt x="2925721" y="0"/>
              </a:moveTo>
              <a:lnTo>
                <a:pt x="2925721" y="208552"/>
              </a:lnTo>
              <a:lnTo>
                <a:pt x="0" y="208552"/>
              </a:lnTo>
              <a:lnTo>
                <a:pt x="0" y="38290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0" h="0"/>
          <a:contourClr>
            <a:schemeClr val="dk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2974130" y="1266727"/>
        <a:ext cx="147739" cy="4135"/>
      </dsp:txXfrm>
    </dsp:sp>
    <dsp:sp modelId="{4BB11EEA-F01A-4B63-9831-EA020F1DE65C}">
      <dsp:nvSpPr>
        <dsp:cNvPr id="0" name=""/>
        <dsp:cNvSpPr/>
      </dsp:nvSpPr>
      <dsp:spPr>
        <a:xfrm>
          <a:off x="3211477" y="436"/>
          <a:ext cx="2598765" cy="1078706"/>
        </a:xfrm>
        <a:prstGeom prst="rect">
          <a:avLst/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1"/>
              </a:solidFill>
            </a:rPr>
            <a:t>選擇合適的範本</a:t>
          </a:r>
          <a:endParaRPr lang="zh-TW" altLang="en-US" sz="2300" b="1" kern="1200" dirty="0">
            <a:solidFill>
              <a:schemeClr val="tx1"/>
            </a:solidFill>
          </a:endParaRPr>
        </a:p>
      </dsp:txBody>
      <dsp:txXfrm>
        <a:off x="3211477" y="436"/>
        <a:ext cx="2598765" cy="1078706"/>
      </dsp:txXfrm>
    </dsp:sp>
    <dsp:sp modelId="{A3E2258C-CF9E-4FCF-BC76-E39CAE051CCC}">
      <dsp:nvSpPr>
        <dsp:cNvPr id="0" name=""/>
        <dsp:cNvSpPr/>
      </dsp:nvSpPr>
      <dsp:spPr>
        <a:xfrm>
          <a:off x="2882722" y="1986280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0" h="0"/>
          <a:contourClr>
            <a:schemeClr val="accent6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3063836" y="2029932"/>
        <a:ext cx="20675" cy="4135"/>
      </dsp:txXfrm>
    </dsp:sp>
    <dsp:sp modelId="{61ED51FD-FDDE-482F-A031-E06D992EFDC6}">
      <dsp:nvSpPr>
        <dsp:cNvPr id="0" name=""/>
        <dsp:cNvSpPr/>
      </dsp:nvSpPr>
      <dsp:spPr>
        <a:xfrm>
          <a:off x="285756" y="1492646"/>
          <a:ext cx="2598765" cy="1078706"/>
        </a:xfrm>
        <a:prstGeom prst="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382EFC"/>
              </a:solidFill>
            </a:rPr>
            <a:t>設定要完成的</a:t>
          </a:r>
          <a:r>
            <a:rPr lang="en-US" altLang="zh-TW" sz="2300" b="1" kern="1200" dirty="0" smtClean="0">
              <a:solidFill>
                <a:srgbClr val="382EFC"/>
              </a:solidFill>
            </a:rPr>
            <a:t/>
          </a:r>
          <a:br>
            <a:rPr lang="en-US" altLang="zh-TW" sz="2300" b="1" kern="1200" dirty="0" smtClean="0">
              <a:solidFill>
                <a:srgbClr val="382EFC"/>
              </a:solidFill>
            </a:rPr>
          </a:br>
          <a:r>
            <a:rPr lang="zh-TW" altLang="en-US" sz="2300" b="1" kern="1200" dirty="0" smtClean="0">
              <a:solidFill>
                <a:srgbClr val="382EFC"/>
              </a:solidFill>
            </a:rPr>
            <a:t>任務及評估標準</a:t>
          </a:r>
          <a:endParaRPr lang="zh-TW" altLang="en-US" sz="2300" b="1" kern="1200" dirty="0">
            <a:solidFill>
              <a:srgbClr val="382EFC"/>
            </a:solidFill>
          </a:endParaRPr>
        </a:p>
      </dsp:txBody>
      <dsp:txXfrm>
        <a:off x="285756" y="1492646"/>
        <a:ext cx="2598765" cy="1078706"/>
      </dsp:txXfrm>
    </dsp:sp>
    <dsp:sp modelId="{BAF31CF4-2F5F-4BC2-A785-CD35A9ACB946}">
      <dsp:nvSpPr>
        <dsp:cNvPr id="0" name=""/>
        <dsp:cNvSpPr/>
      </dsp:nvSpPr>
      <dsp:spPr>
        <a:xfrm>
          <a:off x="1184678" y="2569553"/>
          <a:ext cx="3274251" cy="382904"/>
        </a:xfrm>
        <a:custGeom>
          <a:avLst/>
          <a:gdLst/>
          <a:ahLst/>
          <a:cxnLst/>
          <a:rect l="0" t="0" r="0" b="0"/>
          <a:pathLst>
            <a:path>
              <a:moveTo>
                <a:pt x="3274251" y="0"/>
              </a:moveTo>
              <a:lnTo>
                <a:pt x="3274251" y="208552"/>
              </a:lnTo>
              <a:lnTo>
                <a:pt x="0" y="208552"/>
              </a:lnTo>
              <a:lnTo>
                <a:pt x="0" y="382904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0" h="0"/>
          <a:contourClr>
            <a:schemeClr val="dk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2739297" y="2758937"/>
        <a:ext cx="165012" cy="4135"/>
      </dsp:txXfrm>
    </dsp:sp>
    <dsp:sp modelId="{33C93C68-EEDF-4A90-A335-0CBEB8AFBD36}">
      <dsp:nvSpPr>
        <dsp:cNvPr id="0" name=""/>
        <dsp:cNvSpPr/>
      </dsp:nvSpPr>
      <dsp:spPr>
        <a:xfrm>
          <a:off x="3298026" y="1492646"/>
          <a:ext cx="2321807" cy="1078706"/>
        </a:xfrm>
        <a:prstGeom prst="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382EFC"/>
              </a:solidFill>
            </a:rPr>
            <a:t>設計學習過程</a:t>
          </a:r>
          <a:endParaRPr lang="zh-TW" altLang="en-US" sz="2300" b="1" kern="1200" dirty="0">
            <a:solidFill>
              <a:srgbClr val="382EFC"/>
            </a:solidFill>
          </a:endParaRPr>
        </a:p>
      </dsp:txBody>
      <dsp:txXfrm>
        <a:off x="3298026" y="1492646"/>
        <a:ext cx="2321807" cy="1078706"/>
      </dsp:txXfrm>
    </dsp:sp>
    <dsp:sp modelId="{0C4AF269-FDF6-4179-B2AF-8B6C03546C74}">
      <dsp:nvSpPr>
        <dsp:cNvPr id="0" name=""/>
        <dsp:cNvSpPr/>
      </dsp:nvSpPr>
      <dsp:spPr>
        <a:xfrm>
          <a:off x="285756" y="2984857"/>
          <a:ext cx="1797843" cy="1078706"/>
        </a:xfrm>
        <a:prstGeom prst="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accent5">
                  <a:lumMod val="50000"/>
                </a:schemeClr>
              </a:solidFill>
            </a:rPr>
            <a:t>執行並記錄反思</a:t>
          </a:r>
          <a:endParaRPr lang="zh-TW" altLang="en-US" sz="23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85756" y="2984857"/>
        <a:ext cx="1797843" cy="10787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4B7BF-DD4A-456F-86FA-CA65CF7032C3}">
      <dsp:nvSpPr>
        <dsp:cNvPr id="0" name=""/>
        <dsp:cNvSpPr/>
      </dsp:nvSpPr>
      <dsp:spPr>
        <a:xfrm>
          <a:off x="2620730" y="425838"/>
          <a:ext cx="327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66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2775603" y="469765"/>
        <a:ext cx="17913" cy="3586"/>
      </dsp:txXfrm>
    </dsp:sp>
    <dsp:sp modelId="{CDABF1FC-6F80-4893-A377-618AF9F8E9C9}">
      <dsp:nvSpPr>
        <dsp:cNvPr id="0" name=""/>
        <dsp:cNvSpPr/>
      </dsp:nvSpPr>
      <dsp:spPr>
        <a:xfrm>
          <a:off x="445941" y="4262"/>
          <a:ext cx="2176588" cy="934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/>
            <a:t>選擇合適的題目</a:t>
          </a:r>
          <a:endParaRPr lang="zh-TW" altLang="en-US" sz="2100" b="1" kern="1200" dirty="0"/>
        </a:p>
      </dsp:txBody>
      <dsp:txXfrm>
        <a:off x="445941" y="4262"/>
        <a:ext cx="2176588" cy="934592"/>
      </dsp:txXfrm>
    </dsp:sp>
    <dsp:sp modelId="{F8F4C00A-307E-4B4F-AD81-E14EC58177E2}">
      <dsp:nvSpPr>
        <dsp:cNvPr id="0" name=""/>
        <dsp:cNvSpPr/>
      </dsp:nvSpPr>
      <dsp:spPr>
        <a:xfrm>
          <a:off x="2343453" y="937055"/>
          <a:ext cx="1763124" cy="327660"/>
        </a:xfrm>
        <a:custGeom>
          <a:avLst/>
          <a:gdLst/>
          <a:ahLst/>
          <a:cxnLst/>
          <a:rect l="0" t="0" r="0" b="0"/>
          <a:pathLst>
            <a:path>
              <a:moveTo>
                <a:pt x="1763124" y="0"/>
              </a:moveTo>
              <a:lnTo>
                <a:pt x="1763124" y="180930"/>
              </a:lnTo>
              <a:lnTo>
                <a:pt x="0" y="180930"/>
              </a:lnTo>
              <a:lnTo>
                <a:pt x="0" y="327660"/>
              </a:lnTo>
            </a:path>
          </a:pathLst>
        </a:custGeom>
        <a:noFill/>
        <a:ln w="9525" cap="flat" cmpd="sng" algn="ctr">
          <a:solidFill>
            <a:schemeClr val="accent2">
              <a:hueOff val="-2847829"/>
              <a:satOff val="8321"/>
              <a:lumOff val="-15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3180036" y="1099092"/>
        <a:ext cx="89957" cy="3586"/>
      </dsp:txXfrm>
    </dsp:sp>
    <dsp:sp modelId="{4BB11EEA-F01A-4B63-9831-EA020F1DE65C}">
      <dsp:nvSpPr>
        <dsp:cNvPr id="0" name=""/>
        <dsp:cNvSpPr/>
      </dsp:nvSpPr>
      <dsp:spPr>
        <a:xfrm>
          <a:off x="2980790" y="4262"/>
          <a:ext cx="2251573" cy="934592"/>
        </a:xfrm>
        <a:prstGeom prst="rect">
          <a:avLst/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/>
            <a:t>選擇合適的範本</a:t>
          </a:r>
          <a:endParaRPr lang="zh-TW" altLang="en-US" sz="2100" b="1" kern="1200" dirty="0"/>
        </a:p>
      </dsp:txBody>
      <dsp:txXfrm>
        <a:off x="2980790" y="4262"/>
        <a:ext cx="2251573" cy="934592"/>
      </dsp:txXfrm>
    </dsp:sp>
    <dsp:sp modelId="{A3E2258C-CF9E-4FCF-BC76-E39CAE051CCC}">
      <dsp:nvSpPr>
        <dsp:cNvPr id="0" name=""/>
        <dsp:cNvSpPr/>
      </dsp:nvSpPr>
      <dsp:spPr>
        <a:xfrm>
          <a:off x="4239164" y="2130295"/>
          <a:ext cx="327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660" y="45720"/>
              </a:lnTo>
            </a:path>
          </a:pathLst>
        </a:custGeom>
        <a:noFill/>
        <a:ln w="9525" cap="flat" cmpd="sng" algn="ctr">
          <a:solidFill>
            <a:schemeClr val="accent2">
              <a:hueOff val="-5695658"/>
              <a:satOff val="16641"/>
              <a:lumOff val="-313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4394038" y="2174222"/>
        <a:ext cx="17913" cy="3586"/>
      </dsp:txXfrm>
    </dsp:sp>
    <dsp:sp modelId="{61ED51FD-FDDE-482F-A031-E06D992EFDC6}">
      <dsp:nvSpPr>
        <dsp:cNvPr id="0" name=""/>
        <dsp:cNvSpPr/>
      </dsp:nvSpPr>
      <dsp:spPr>
        <a:xfrm>
          <a:off x="445941" y="1297115"/>
          <a:ext cx="3795022" cy="1757800"/>
        </a:xfrm>
        <a:prstGeom prst="cloud">
          <a:avLst/>
        </a:prstGeom>
        <a:solidFill>
          <a:schemeClr val="accent4">
            <a:lumMod val="60000"/>
            <a:lumOff val="4000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382EFC"/>
              </a:solidFill>
              <a:latin typeface="+mj-ea"/>
              <a:ea typeface="+mj-ea"/>
            </a:rPr>
            <a:t>設定要完成的</a:t>
          </a:r>
          <a:r>
            <a:rPr lang="en-US" altLang="zh-TW" sz="2000" b="1" kern="1200" dirty="0" smtClean="0">
              <a:solidFill>
                <a:srgbClr val="382EFC"/>
              </a:solidFill>
              <a:latin typeface="+mj-ea"/>
              <a:ea typeface="+mj-ea"/>
            </a:rPr>
            <a:t/>
          </a:r>
          <a:br>
            <a:rPr lang="en-US" altLang="zh-TW" sz="2000" b="1" kern="1200" dirty="0" smtClean="0">
              <a:solidFill>
                <a:srgbClr val="382EFC"/>
              </a:solidFill>
              <a:latin typeface="+mj-ea"/>
              <a:ea typeface="+mj-ea"/>
            </a:rPr>
          </a:br>
          <a:r>
            <a:rPr lang="zh-TW" altLang="en-US" sz="2000" b="1" kern="1200" dirty="0" smtClean="0">
              <a:solidFill>
                <a:srgbClr val="382EFC"/>
              </a:solidFill>
              <a:latin typeface="+mj-ea"/>
              <a:ea typeface="+mj-ea"/>
            </a:rPr>
            <a:t>任務及評估標準</a:t>
          </a:r>
          <a:endParaRPr lang="zh-TW" altLang="en-US" sz="2000" b="1" kern="1200" dirty="0">
            <a:solidFill>
              <a:srgbClr val="382EFC"/>
            </a:solidFill>
            <a:latin typeface="+mj-ea"/>
            <a:ea typeface="+mj-ea"/>
          </a:endParaRPr>
        </a:p>
      </dsp:txBody>
      <dsp:txXfrm>
        <a:off x="445941" y="1297115"/>
        <a:ext cx="3795022" cy="1757800"/>
      </dsp:txXfrm>
    </dsp:sp>
    <dsp:sp modelId="{BAF31CF4-2F5F-4BC2-A785-CD35A9ACB946}">
      <dsp:nvSpPr>
        <dsp:cNvPr id="0" name=""/>
        <dsp:cNvSpPr/>
      </dsp:nvSpPr>
      <dsp:spPr>
        <a:xfrm>
          <a:off x="1224768" y="2641512"/>
          <a:ext cx="4380264" cy="739264"/>
        </a:xfrm>
        <a:custGeom>
          <a:avLst/>
          <a:gdLst/>
          <a:ahLst/>
          <a:cxnLst/>
          <a:rect l="0" t="0" r="0" b="0"/>
          <a:pathLst>
            <a:path>
              <a:moveTo>
                <a:pt x="4380264" y="0"/>
              </a:moveTo>
              <a:lnTo>
                <a:pt x="4380264" y="386732"/>
              </a:lnTo>
              <a:lnTo>
                <a:pt x="0" y="386732"/>
              </a:lnTo>
              <a:lnTo>
                <a:pt x="0" y="739264"/>
              </a:lnTo>
            </a:path>
          </a:pathLst>
        </a:custGeom>
        <a:noFill/>
        <a:ln w="9525" cap="flat" cmpd="sng" algn="ctr">
          <a:solidFill>
            <a:schemeClr val="accent2">
              <a:hueOff val="-8543487"/>
              <a:satOff val="24962"/>
              <a:lumOff val="-470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accent5"/>
            </a:solidFill>
          </a:endParaRPr>
        </a:p>
      </dsp:txBody>
      <dsp:txXfrm>
        <a:off x="3303716" y="3009351"/>
        <a:ext cx="222370" cy="3586"/>
      </dsp:txXfrm>
    </dsp:sp>
    <dsp:sp modelId="{33C93C68-EEDF-4A90-A335-0CBEB8AFBD36}">
      <dsp:nvSpPr>
        <dsp:cNvPr id="0" name=""/>
        <dsp:cNvSpPr/>
      </dsp:nvSpPr>
      <dsp:spPr>
        <a:xfrm>
          <a:off x="4599224" y="1708719"/>
          <a:ext cx="2011617" cy="934592"/>
        </a:xfrm>
        <a:prstGeom prst="rect">
          <a:avLst/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/>
            <a:t>設計學習過程</a:t>
          </a:r>
          <a:endParaRPr lang="zh-TW" altLang="en-US" sz="2100" b="1" kern="1200" dirty="0"/>
        </a:p>
      </dsp:txBody>
      <dsp:txXfrm>
        <a:off x="4599224" y="1708719"/>
        <a:ext cx="2011617" cy="934592"/>
      </dsp:txXfrm>
    </dsp:sp>
    <dsp:sp modelId="{0C4AF269-FDF6-4179-B2AF-8B6C03546C74}">
      <dsp:nvSpPr>
        <dsp:cNvPr id="0" name=""/>
        <dsp:cNvSpPr/>
      </dsp:nvSpPr>
      <dsp:spPr>
        <a:xfrm>
          <a:off x="445941" y="3413176"/>
          <a:ext cx="1557654" cy="934592"/>
        </a:xfrm>
        <a:prstGeom prst="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/>
            <a:t>執行並記錄反思</a:t>
          </a:r>
          <a:endParaRPr lang="zh-TW" altLang="en-US" sz="2100" b="1" kern="1200" dirty="0"/>
        </a:p>
      </dsp:txBody>
      <dsp:txXfrm>
        <a:off x="445941" y="3413176"/>
        <a:ext cx="1557654" cy="934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873F4B-F61C-4462-A86A-F54633A5BF48}" type="datetimeFigureOut">
              <a:rPr lang="zh-TW" altLang="en-US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E11C42-326A-46A7-AE46-84669114D7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CAECAF6-0BED-462D-B1F8-7452344346D1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03686F-91AC-4996-82F0-132B3005CD1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5B602-961D-4360-859D-A9A6235928E2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93171-A76E-4C39-B793-55A987C9649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F5712-5537-4E09-AE95-037527730043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D3F5A-0B8B-488F-844D-E54F886FE4D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600" y="455613"/>
            <a:ext cx="7891463" cy="363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14388" y="2316163"/>
            <a:ext cx="3817937" cy="40798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84725" y="2316163"/>
            <a:ext cx="3819525" cy="19637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84725" y="4432300"/>
            <a:ext cx="3819525" cy="19637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36525" y="6515100"/>
            <a:ext cx="2008188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2244725" y="6515100"/>
            <a:ext cx="4719638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0563" y="6524625"/>
            <a:ext cx="21034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9343-1203-46F2-8BBF-AFBE0E10E0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DA5FE-6341-47A1-8966-FE894C6498FC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E152B-D498-4BF0-AC0B-C48B08C7A50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C32CF793-1A3A-4ACE-A9AE-218AD7C51D50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E43C8A95-39C2-463A-89A9-DE75D450BD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B983C-CCA7-4568-A9EF-F3C686E4FC6E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71A8-85EF-4693-9044-C3C466CEEDC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314A8-87FE-42F7-9D79-21882FDBBC9B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7444B-BA69-4669-9EFB-CE183198077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B4B4B-4529-48BE-96DC-475DD02E9463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78FB9-02BA-4F41-B713-B4B02DAE99D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90C13-6750-4B57-93AB-976228B69E48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59571-0977-421F-BBFC-9C564DD12C3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C728C-8DA4-4C65-90B3-3457897B4614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9A11B-E553-4FF7-B3BB-4D72BAE9262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7C543-088B-49C3-9E97-44B1F21BD2B6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D4C68-2337-4CD8-9846-5DFA2A256C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E6BFA5-1C41-4B0D-926F-364B8AFA2D48}" type="datetimeFigureOut">
              <a:rPr lang="zh-TW" altLang="en-US" smtClean="0"/>
              <a:pPr>
                <a:defRPr/>
              </a:pPr>
              <a:t>2011/12/5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833636-3460-4AF2-B912-C9EC09DFBDC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aike.baidu.com/view/4024087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163.22.69.138/teach_data/browse.php?dataid=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innsblog.blogspot.com/2009/04/lexipedia-mindmap-learn-english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3521;&#25991;&#21934;&#23383;&#24515;&#26234;&#22294;_press.mp4.mp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zo-freeware.blogspot.com/" TargetMode="External"/><Relationship Id="rId2" Type="http://schemas.openxmlformats.org/officeDocument/2006/relationships/hyperlink" Target="http://azo-freeware.blogspot.com/2011/05/freemake-video-downloader-2152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unal.com/author.php?w=109404" TargetMode="External"/><Relationship Id="rId2" Type="http://schemas.openxmlformats.org/officeDocument/2006/relationships/hyperlink" Target="http://zunal.com/author.php?w=1026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unal.com/author.php?w=834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163.22.69.138/teach_data/browse.php?dataid=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bc.co.uk/worldservice/learningenglis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sl-lab.com/phone/phonesc1.htm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webquest&#32178;&#31449;&#35413;&#37327;&#28310;&#21063;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ibolaiyu.zaixian-fanyi.com/index.php" TargetMode="External"/><Relationship Id="rId2" Type="http://schemas.openxmlformats.org/officeDocument/2006/relationships/hyperlink" Target="&#36229;&#21487;&#24859;&#23567;&#22969;&#22969;&#30340;&#32763;&#35695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nci.911cha.com/showcased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teamwork.wikia.com/wiki/%E5%88%86%E9%A1%9E:Rubric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標楷體" pitchFamily="65" charset="-120"/>
              </a:rPr>
              <a:t>12/5 </a:t>
            </a:r>
            <a:r>
              <a:rPr lang="zh-TW" altLang="en-US" dirty="0" smtClean="0">
                <a:ea typeface="標楷體" pitchFamily="65" charset="-120"/>
              </a:rPr>
              <a:t>討論議題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latin typeface="+mj-ea"/>
                <a:ea typeface="+mj-ea"/>
              </a:rPr>
              <a:t>WebQuest</a:t>
            </a:r>
            <a:r>
              <a:rPr lang="zh-TW" altLang="en-US" dirty="0" smtClean="0">
                <a:latin typeface="+mj-ea"/>
                <a:ea typeface="+mj-ea"/>
              </a:rPr>
              <a:t>：探究導向的教學設計</a:t>
            </a:r>
            <a:endParaRPr lang="en-US" altLang="zh-TW" dirty="0" smtClean="0">
              <a:latin typeface="+mj-ea"/>
              <a:ea typeface="+mj-ea"/>
            </a:endParaRPr>
          </a:p>
          <a:p>
            <a:pPr eaLnBrk="1" hangingPunct="1"/>
            <a:r>
              <a:rPr lang="zh-TW" altLang="en-US" dirty="0" smtClean="0">
                <a:latin typeface="+mj-ea"/>
                <a:ea typeface="+mj-ea"/>
              </a:rPr>
              <a:t>以個案說明</a:t>
            </a:r>
            <a:r>
              <a:rPr lang="en-US" altLang="zh-TW" dirty="0" err="1" smtClean="0">
                <a:latin typeface="+mj-ea"/>
                <a:ea typeface="+mj-ea"/>
              </a:rPr>
              <a:t>WebQuest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的應用</a:t>
            </a:r>
            <a:endParaRPr lang="en-US" altLang="zh-TW" dirty="0" smtClean="0">
              <a:latin typeface="+mj-ea"/>
              <a:ea typeface="+mj-ea"/>
            </a:endParaRPr>
          </a:p>
          <a:p>
            <a:pPr eaLnBrk="1" hangingPunct="1"/>
            <a:r>
              <a:rPr lang="zh-TW" altLang="en-US" dirty="0" smtClean="0">
                <a:latin typeface="+mj-ea"/>
                <a:ea typeface="+mj-ea"/>
              </a:rPr>
              <a:t>熟悉網路資源與應用技術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2808312" cy="1152128"/>
          </a:xfrm>
        </p:spPr>
        <p:txBody>
          <a:bodyPr vert="horz">
            <a:normAutofit/>
          </a:bodyPr>
          <a:lstStyle/>
          <a:p>
            <a:r>
              <a:rPr lang="zh-TW" altLang="en-US" sz="2800" dirty="0" smtClean="0"/>
              <a:t>評量準則</a:t>
            </a:r>
            <a:r>
              <a:rPr lang="en-US" altLang="zh-TW" sz="2800" dirty="0" smtClean="0"/>
              <a:t>(rubric)</a:t>
            </a:r>
            <a:r>
              <a:rPr lang="zh-TW" altLang="en-US" sz="2800" dirty="0" smtClean="0"/>
              <a:t>範例三：聽力</a:t>
            </a:r>
            <a:endParaRPr lang="zh-TW" altLang="en-US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1302" t="7350" r="32184" b="9051"/>
          <a:stretch>
            <a:fillRect/>
          </a:stretch>
        </p:blipFill>
        <p:spPr bwMode="auto">
          <a:xfrm>
            <a:off x="3059832" y="188639"/>
            <a:ext cx="5688632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 3"/>
          <p:cNvSpPr/>
          <p:nvPr/>
        </p:nvSpPr>
        <p:spPr>
          <a:xfrm>
            <a:off x="179512" y="2204864"/>
            <a:ext cx="2736304" cy="244827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+mj-ea"/>
                <a:ea typeface="+mj-ea"/>
              </a:rPr>
              <a:t>學習目標</a:t>
            </a:r>
            <a:endParaRPr lang="en-US" altLang="zh-TW" sz="24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+mj-ea"/>
                <a:ea typeface="+mj-ea"/>
              </a:rPr>
              <a:t>可能是</a:t>
            </a:r>
            <a:r>
              <a:rPr lang="en-US" altLang="zh-TW" sz="2400" b="1" dirty="0" smtClean="0">
                <a:solidFill>
                  <a:srgbClr val="7030A0"/>
                </a:solidFill>
                <a:latin typeface="+mj-ea"/>
                <a:ea typeface="+mj-ea"/>
              </a:rPr>
              <a:t>……</a:t>
            </a:r>
            <a:endParaRPr lang="zh-TW" altLang="en-US" sz="24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評量準則要素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評量準則：指決定表現性任務、行為或作品品質的各個指標；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等級標準：說明學生在表現任務中處於什麼樣的水準。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具體說明：描述評量準則在品質上從差到好（或從好到差）的序列，評量準則在每個等級水準上的表現是什麼樣的。 </a:t>
            </a:r>
            <a:endParaRPr lang="en-US" altLang="zh-TW" dirty="0" smtClean="0">
              <a:latin typeface="+mj-ea"/>
              <a:ea typeface="+mj-ea"/>
            </a:endParaRPr>
          </a:p>
          <a:p>
            <a:pPr marL="514350" indent="-51435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marL="514350" indent="-514350">
              <a:buNone/>
            </a:pPr>
            <a:r>
              <a:rPr lang="zh-TW" altLang="en-US" sz="1200" dirty="0" smtClean="0">
                <a:latin typeface="+mj-ea"/>
                <a:ea typeface="+mj-ea"/>
              </a:rPr>
              <a:t>參考來源：</a:t>
            </a:r>
            <a:r>
              <a:rPr lang="en-US" altLang="zh-TW" sz="1200" dirty="0" smtClean="0">
                <a:hlinkClick r:id="rId2"/>
              </a:rPr>
              <a:t> http://baike.baidu.com/view/4024087.htm</a:t>
            </a:r>
            <a:endParaRPr lang="zh-TW" altLang="en-US" sz="12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Rubrics</a:t>
            </a:r>
            <a:r>
              <a:rPr lang="zh-TW" altLang="en-US" dirty="0" smtClean="0"/>
              <a:t>評估學生作業的好處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可以幫助學生發展自我評估的能力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協助學生自訂目標，並為自己的學習負責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能回答學生的問題：「為什麼我的報告得了</a:t>
            </a:r>
            <a:r>
              <a:rPr lang="en-US" altLang="zh-TW" dirty="0" smtClean="0">
                <a:latin typeface="+mj-ea"/>
                <a:ea typeface="+mj-ea"/>
              </a:rPr>
              <a:t>25</a:t>
            </a:r>
            <a:r>
              <a:rPr lang="zh-TW" altLang="en-US" dirty="0" smtClean="0">
                <a:latin typeface="+mj-ea"/>
                <a:ea typeface="+mj-ea"/>
              </a:rPr>
              <a:t>分，而另一位同學得了</a:t>
            </a:r>
            <a:r>
              <a:rPr lang="en-US" altLang="zh-TW" dirty="0" smtClean="0">
                <a:latin typeface="+mj-ea"/>
                <a:ea typeface="+mj-ea"/>
              </a:rPr>
              <a:t>28</a:t>
            </a:r>
            <a:r>
              <a:rPr lang="zh-TW" altLang="en-US" dirty="0" smtClean="0">
                <a:latin typeface="+mj-ea"/>
                <a:ea typeface="+mj-ea"/>
              </a:rPr>
              <a:t>分？ 」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能夠節省教師在評估作業及提供回饋所需的時間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一份設計良好的</a:t>
            </a:r>
            <a:r>
              <a:rPr lang="en-US" altLang="zh-TW" dirty="0" smtClean="0">
                <a:latin typeface="+mj-ea"/>
                <a:ea typeface="+mj-ea"/>
              </a:rPr>
              <a:t>Rubric</a:t>
            </a:r>
            <a:r>
              <a:rPr lang="zh-TW" altLang="en-US" dirty="0" smtClean="0">
                <a:latin typeface="+mj-ea"/>
                <a:ea typeface="+mj-ea"/>
              </a:rPr>
              <a:t>與課程目標是方向一致的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r>
              <a:rPr lang="zh-TW" altLang="en-US" sz="1200" dirty="0" smtClean="0"/>
              <a:t> </a:t>
            </a:r>
            <a:r>
              <a:rPr lang="en-US" altLang="zh-TW" sz="1200" dirty="0" smtClean="0"/>
              <a:t>Source: http://www.carla.umn.edu/assessment/vac/Evaluation/p_5.html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+mj-ea"/>
              </a:rPr>
              <a:t>如何建立我的 </a:t>
            </a:r>
            <a:r>
              <a:rPr lang="en-US" altLang="zh-TW" dirty="0" err="1" smtClean="0">
                <a:ea typeface="新細明體" pitchFamily="18" charset="-120"/>
              </a:rPr>
              <a:t>WebQuest</a:t>
            </a:r>
            <a:r>
              <a:rPr lang="en-US" altLang="zh-TW" dirty="0" smtClean="0">
                <a:ea typeface="新細明體" pitchFamily="18" charset="-120"/>
              </a:rPr>
              <a:t>!</a:t>
            </a:r>
            <a:endParaRPr lang="zh-TW" altLang="en-US" dirty="0" smtClean="0">
              <a:ea typeface="新細明體" pitchFamily="18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043608" y="1412776"/>
          <a:ext cx="705678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4286250" y="5857875"/>
            <a:ext cx="4572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100"/>
              <a:t>Source: http://www2.hkedcity.net/iclub_files/a/1/119/webpage/project_learning_03/feature/jun04/webquest/page2.htm</a:t>
            </a:r>
            <a:endParaRPr kumimoji="0" lang="zh-TW" altLang="en-US" sz="1100"/>
          </a:p>
        </p:txBody>
      </p:sp>
      <p:sp>
        <p:nvSpPr>
          <p:cNvPr id="6" name="向上箭號 5"/>
          <p:cNvSpPr/>
          <p:nvPr/>
        </p:nvSpPr>
        <p:spPr>
          <a:xfrm>
            <a:off x="3347864" y="2276872"/>
            <a:ext cx="1008112" cy="43204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891463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什麼是</a:t>
            </a:r>
            <a:r>
              <a:rPr lang="en-US" altLang="zh-TW" sz="3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WebQuest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285875"/>
            <a:ext cx="8382000" cy="46434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由教學目標出發，</a:t>
            </a:r>
            <a:r>
              <a:rPr lang="zh-TW" altLang="en-US" sz="2800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老師必須先整理好相關資源網站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，引導學生針對此主題進行探索了解。</a:t>
            </a:r>
          </a:p>
          <a:p>
            <a:pPr eaLnBrk="1" hangingPunct="1"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800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有目的地問題安排與任務規劃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下，幫助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學生針對手邊資訊進行</a:t>
            </a:r>
            <a:r>
              <a:rPr lang="zh-TW" altLang="en-US" sz="2800" dirty="0">
                <a:solidFill>
                  <a:schemeClr val="bg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分析、整合、評鑑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的高階思考。</a:t>
            </a:r>
          </a:p>
          <a:p>
            <a:pPr eaLnBrk="1" hangingPunct="1"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學習者在多元的全球資訊網中盲目瀏覽和接觸不適宜資源，同時又能激發學習者的主動性、探究精神和創意思考。  </a:t>
            </a: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5000625" y="5929313"/>
            <a:ext cx="385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>
                <a:hlinkClick r:id="rId2"/>
              </a:rPr>
              <a:t>Source:</a:t>
            </a:r>
            <a:r>
              <a:rPr kumimoji="0" lang="zh-TW" altLang="en-US" sz="1200">
                <a:hlinkClick r:id="rId2"/>
              </a:rPr>
              <a:t>王勝雄</a:t>
            </a:r>
            <a:r>
              <a:rPr kumimoji="0" lang="en-US" altLang="zh-TW" sz="1200">
                <a:hlinkClick r:id="rId2"/>
              </a:rPr>
              <a:t>. WebQuest </a:t>
            </a:r>
            <a:r>
              <a:rPr kumimoji="0" lang="zh-TW" altLang="en-US" sz="1200">
                <a:hlinkClick r:id="rId2"/>
              </a:rPr>
              <a:t>教學模式介紹及應用實務 </a:t>
            </a:r>
            <a:r>
              <a:rPr kumimoji="0" lang="en-US" altLang="zh-TW" sz="1200">
                <a:hlinkClick r:id="rId2"/>
              </a:rPr>
              <a:t>http://163.22.69.138/teach_data/browse.php?dataid=3</a:t>
            </a:r>
            <a:r>
              <a:rPr kumimoji="0" lang="en-US" altLang="zh-TW" sz="1200"/>
              <a:t> </a:t>
            </a:r>
            <a:endParaRPr kumimoji="0" lang="zh-TW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網路資源</a:t>
            </a:r>
            <a:endParaRPr lang="zh-TW" altLang="en-US" dirty="0"/>
          </a:p>
        </p:txBody>
      </p:sp>
      <p:pic>
        <p:nvPicPr>
          <p:cNvPr id="44034" name="Picture 2" descr="http://t1.gstatic.com/images?q=tbn:ANd9GcR4bmD4m6JZ-b6EX1FXmDD7SHm-AlC6TZXq2lPF5v8HtyKONOE3Fk3tL7sk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488653" cy="359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心智圖、英文單字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14056"/>
          </a:xfrm>
        </p:spPr>
        <p:txBody>
          <a:bodyPr/>
          <a:lstStyle/>
          <a:p>
            <a:r>
              <a:rPr lang="en-US" altLang="zh-TW" dirty="0" err="1" smtClean="0"/>
              <a:t>Lexipedia</a:t>
            </a:r>
            <a:r>
              <a:rPr lang="en-US" altLang="zh-TW" dirty="0" smtClean="0"/>
              <a:t> </a:t>
            </a:r>
            <a:r>
              <a:rPr lang="zh-TW" altLang="en-US" dirty="0" smtClean="0"/>
              <a:t>類心智圖的英文單字學習、查詢線上工具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 </a:t>
            </a:r>
            <a:r>
              <a:rPr lang="en-US" altLang="zh-TW" sz="1800" dirty="0" smtClean="0">
                <a:hlinkClick r:id="rId2"/>
              </a:rPr>
              <a:t>http://jinnsblog.blogspot.com/2009/04/lexipedia-mindmap-learn-english.html</a:t>
            </a:r>
            <a:endParaRPr lang="en-US" altLang="zh-TW" sz="1800" dirty="0" smtClean="0"/>
          </a:p>
          <a:p>
            <a:r>
              <a:rPr lang="zh-TW" altLang="en-US" sz="1800" dirty="0" smtClean="0"/>
              <a:t>英文單字學習網站，它的特色就是輸入某一個單字後，</a:t>
            </a:r>
            <a:r>
              <a:rPr lang="en-US" altLang="zh-TW" sz="1800" dirty="0" err="1" smtClean="0"/>
              <a:t>Lexipedia</a:t>
            </a:r>
            <a:r>
              <a:rPr lang="zh-TW" altLang="en-US" sz="1800" dirty="0" smtClean="0"/>
              <a:t>會列出它相關、類似的單字，包含名詞</a:t>
            </a:r>
            <a:r>
              <a:rPr lang="en-US" altLang="zh-TW" sz="1800" dirty="0" smtClean="0"/>
              <a:t>(Nouns)</a:t>
            </a:r>
            <a:r>
              <a:rPr lang="zh-TW" altLang="en-US" sz="1800" dirty="0" smtClean="0"/>
              <a:t>、動詞</a:t>
            </a:r>
            <a:r>
              <a:rPr lang="en-US" altLang="zh-TW" sz="1800" dirty="0" smtClean="0"/>
              <a:t>(Verbs)</a:t>
            </a:r>
            <a:r>
              <a:rPr lang="zh-TW" altLang="en-US" sz="1800" dirty="0" smtClean="0"/>
              <a:t>、副詞</a:t>
            </a:r>
            <a:r>
              <a:rPr lang="en-US" altLang="zh-TW" sz="1800" dirty="0" smtClean="0"/>
              <a:t>(Adverbs)</a:t>
            </a:r>
            <a:r>
              <a:rPr lang="zh-TW" altLang="en-US" sz="1800" dirty="0" smtClean="0"/>
              <a:t>、形容詞</a:t>
            </a:r>
            <a:r>
              <a:rPr lang="en-US" altLang="zh-TW" sz="1800" dirty="0" smtClean="0"/>
              <a:t>(Adjectives)</a:t>
            </a:r>
            <a:r>
              <a:rPr lang="zh-TW" altLang="en-US" sz="1800" dirty="0" smtClean="0"/>
              <a:t>、模糊相關詞</a:t>
            </a:r>
            <a:r>
              <a:rPr lang="en-US" altLang="zh-TW" sz="1800" dirty="0" smtClean="0"/>
              <a:t>(</a:t>
            </a:r>
            <a:r>
              <a:rPr lang="en-US" altLang="zh-TW" sz="1800" dirty="0" err="1" smtClean="0"/>
              <a:t>Fuzzynyms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、同義詞</a:t>
            </a:r>
            <a:r>
              <a:rPr lang="en-US" altLang="zh-TW" sz="1800" dirty="0" smtClean="0"/>
              <a:t>(Synonyms)</a:t>
            </a:r>
            <a:r>
              <a:rPr lang="zh-TW" altLang="en-US" sz="1800" dirty="0" smtClean="0"/>
              <a:t>、反義詞</a:t>
            </a:r>
            <a:r>
              <a:rPr lang="en-US" altLang="zh-TW" sz="1800" dirty="0" smtClean="0"/>
              <a:t>(Antonyms)</a:t>
            </a:r>
            <a:r>
              <a:rPr lang="zh-TW" altLang="en-US" sz="1800" dirty="0" smtClean="0"/>
              <a:t>等，這種方式就類似心智圖一樣，可以幫助學習記憶單字，同時還有發音的功能。</a:t>
            </a:r>
            <a:endParaRPr lang="en-US" altLang="zh-TW" sz="1800" dirty="0" smtClean="0"/>
          </a:p>
          <a:p>
            <a:r>
              <a:rPr lang="zh-TW" altLang="en-US" sz="1800" dirty="0" smtClean="0"/>
              <a:t>舉個實例好了，例如我輸入「</a:t>
            </a:r>
            <a:r>
              <a:rPr lang="en-US" altLang="zh-TW" sz="1800" dirty="0" smtClean="0"/>
              <a:t>teacher</a:t>
            </a:r>
            <a:r>
              <a:rPr lang="zh-TW" altLang="en-US" sz="1800" dirty="0" smtClean="0"/>
              <a:t>」，</a:t>
            </a:r>
            <a:r>
              <a:rPr lang="en-US" altLang="zh-TW" sz="1800" dirty="0" err="1" smtClean="0"/>
              <a:t>Lexipedia</a:t>
            </a:r>
            <a:r>
              <a:rPr lang="zh-TW" altLang="en-US" sz="1800" dirty="0" smtClean="0"/>
              <a:t>就會把這個單字的相關詞以樹狀圖的方式列出，並給予不同的顏色來區分，只要用滑鼠點選單字，便可出現簡單的定義說明及發音選項，在下圖中左邊的小</a:t>
            </a:r>
            <a:r>
              <a:rPr lang="en-US" altLang="zh-TW" sz="1800" dirty="0" smtClean="0"/>
              <a:t>Widget</a:t>
            </a:r>
            <a:r>
              <a:rPr lang="zh-TW" altLang="en-US" sz="1800" dirty="0" smtClean="0"/>
              <a:t>，則是統計各詞性的單字數，因此你也可以單按這些選項，來看不同詞性的單字。</a:t>
            </a:r>
            <a:endParaRPr lang="en-US" altLang="zh-TW" sz="1800" dirty="0" smtClean="0"/>
          </a:p>
          <a:p>
            <a:r>
              <a:rPr lang="zh-TW" altLang="en-US" sz="1800" dirty="0" smtClean="0"/>
              <a:t>另外，在執行</a:t>
            </a:r>
            <a:r>
              <a:rPr lang="en-US" altLang="zh-TW" sz="1800" dirty="0" err="1" smtClean="0"/>
              <a:t>Lexipedia</a:t>
            </a:r>
            <a:r>
              <a:rPr lang="zh-TW" altLang="en-US" sz="1800" dirty="0" smtClean="0"/>
              <a:t>時，左邊還有比較詳細的詞性歸類，並附有說明，點了這些分類後，樹狀圖也會更著變動，算是小</a:t>
            </a:r>
            <a:r>
              <a:rPr lang="en-US" altLang="zh-TW" sz="1800" dirty="0" smtClean="0"/>
              <a:t>Widget</a:t>
            </a:r>
            <a:r>
              <a:rPr lang="zh-TW" altLang="en-US" sz="1800" dirty="0" smtClean="0"/>
              <a:t>的放大版。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心智圖、</a:t>
            </a:r>
            <a:r>
              <a:rPr lang="zh-TW" altLang="en-US" dirty="0" smtClean="0">
                <a:hlinkClick r:id="rId2" action="ppaction://hlinkfile"/>
              </a:rPr>
              <a:t>英文單字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pic>
        <p:nvPicPr>
          <p:cNvPr id="3" name="Picture 2" descr="http://lh6.ggpht.com/_bjkqg0FbrCI/Se1M5jPqb8I/AAAAAAAACcQ/wyzzqTnBb_k/J072_01+lexipedia+learn+english+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5448300" cy="3971925"/>
          </a:xfrm>
          <a:prstGeom prst="rect">
            <a:avLst/>
          </a:prstGeom>
          <a:noFill/>
        </p:spPr>
      </p:pic>
      <p:pic>
        <p:nvPicPr>
          <p:cNvPr id="68610" name="Picture 2" descr="http://lh3.ggpht.com/_bjkqg0FbrCI/Se1M57hqfPI/AAAAAAAACcY/8KOU7klmrNk/J072_02+lexipedia+learn+english+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208597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 </a:t>
            </a:r>
            <a:r>
              <a:rPr lang="en-US" altLang="zh-TW" dirty="0" err="1" smtClean="0"/>
              <a:t>youtube</a:t>
            </a:r>
            <a:r>
              <a:rPr lang="en-US" altLang="zh-TW" dirty="0" smtClean="0"/>
              <a:t> video</a:t>
            </a:r>
            <a:r>
              <a:rPr lang="zh-TW" altLang="en-US" dirty="0" smtClean="0"/>
              <a:t>－工具舉例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Freemake</a:t>
            </a:r>
            <a:r>
              <a:rPr lang="en-US" altLang="zh-TW" dirty="0" smtClean="0"/>
              <a:t> Video Downloader 3.0.0.5 </a:t>
            </a:r>
            <a:r>
              <a:rPr lang="zh-TW" altLang="en-US" dirty="0" smtClean="0"/>
              <a:t>中文版 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FB</a:t>
            </a:r>
            <a:r>
              <a:rPr lang="zh-TW" altLang="en-US" dirty="0" smtClean="0"/>
              <a:t>影片下載軟體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sz="1400" dirty="0" smtClean="0">
                <a:hlinkClick r:id="rId2"/>
              </a:rPr>
              <a:t>http://azo-freeware.blogspot.com/2011/05/freemake-video-downloader-2152.html</a:t>
            </a:r>
            <a:r>
              <a:rPr lang="en-US" altLang="zh-TW" sz="1400" dirty="0" smtClean="0"/>
              <a:t>)</a:t>
            </a:r>
          </a:p>
          <a:p>
            <a:r>
              <a:rPr lang="en-US" altLang="zh-TW" sz="2000" dirty="0" err="1" smtClean="0"/>
              <a:t>Youtube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Facebook</a:t>
            </a:r>
            <a:r>
              <a:rPr lang="zh-TW" altLang="en-US" sz="2000" dirty="0" smtClean="0"/>
              <a:t>影片下載工具 </a:t>
            </a:r>
            <a:r>
              <a:rPr lang="en-US" altLang="zh-TW" sz="2000" dirty="0" smtClean="0"/>
              <a:t>- </a:t>
            </a:r>
            <a:r>
              <a:rPr lang="en-US" altLang="zh-TW" sz="2000" dirty="0" err="1" smtClean="0"/>
              <a:t>Freemake</a:t>
            </a:r>
            <a:r>
              <a:rPr lang="en-US" altLang="zh-TW" sz="2000" dirty="0" smtClean="0"/>
              <a:t> Video Downloader</a:t>
            </a:r>
            <a:r>
              <a:rPr lang="zh-TW" altLang="en-US" sz="2000" dirty="0" smtClean="0"/>
              <a:t>，支援</a:t>
            </a:r>
            <a:r>
              <a:rPr lang="en-US" altLang="zh-TW" sz="2000" dirty="0" smtClean="0"/>
              <a:t>YouTube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Vevo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Facebook</a:t>
            </a:r>
            <a:r>
              <a:rPr lang="zh-TW" altLang="en-US" sz="2000" dirty="0" smtClean="0"/>
              <a:t>、 </a:t>
            </a:r>
            <a:r>
              <a:rPr lang="en-US" altLang="zh-TW" sz="2000" dirty="0" smtClean="0"/>
              <a:t>MTV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ComedyCentral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Vimeo</a:t>
            </a:r>
            <a:r>
              <a:rPr lang="zh-TW" altLang="en-US" sz="2000" dirty="0" smtClean="0"/>
              <a:t>等超過</a:t>
            </a:r>
            <a:r>
              <a:rPr lang="en-US" altLang="zh-TW" sz="2000" dirty="0" smtClean="0"/>
              <a:t>40</a:t>
            </a:r>
            <a:r>
              <a:rPr lang="zh-TW" altLang="en-US" sz="2000" dirty="0" smtClean="0"/>
              <a:t>個網站的影片下載，貼上網址就可已將影片下載下來，可以選擇下載的格式，以及，下載後要轉檔的格式（</a:t>
            </a:r>
            <a:r>
              <a:rPr lang="en-US" altLang="zh-TW" sz="2000" dirty="0" smtClean="0"/>
              <a:t>AVI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MP3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MKV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iPod/</a:t>
            </a:r>
            <a:r>
              <a:rPr lang="en-US" altLang="zh-TW" sz="2000" dirty="0" err="1" smtClean="0"/>
              <a:t>iPhone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Android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PSP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3GP</a:t>
            </a:r>
            <a:r>
              <a:rPr lang="zh-TW" altLang="en-US" sz="2000" dirty="0" smtClean="0"/>
              <a:t>），可以把</a:t>
            </a:r>
            <a:r>
              <a:rPr lang="en-US" altLang="zh-TW" sz="2000" dirty="0" err="1" smtClean="0"/>
              <a:t>Youtube</a:t>
            </a:r>
            <a:r>
              <a:rPr lang="zh-TW" altLang="en-US" sz="2000" dirty="0" smtClean="0"/>
              <a:t>影片直接轉成</a:t>
            </a:r>
            <a:r>
              <a:rPr lang="en-US" altLang="zh-TW" sz="2000" dirty="0" smtClean="0"/>
              <a:t>MP3</a:t>
            </a:r>
            <a:r>
              <a:rPr lang="zh-TW" altLang="en-US" sz="2000" dirty="0" smtClean="0"/>
              <a:t>，支援高畫質影片下載：</a:t>
            </a:r>
            <a:r>
              <a:rPr lang="en-US" altLang="zh-TW" sz="2000" dirty="0" smtClean="0"/>
              <a:t>4K 4096p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HD 1080p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HD 720p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480p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360p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240p</a:t>
            </a:r>
            <a:r>
              <a:rPr lang="zh-TW" altLang="en-US" sz="2000" dirty="0" smtClean="0"/>
              <a:t>。（阿榮）</a:t>
            </a:r>
            <a:endParaRPr lang="en-US" altLang="zh-TW" sz="2000" dirty="0" smtClean="0"/>
          </a:p>
          <a:p>
            <a:r>
              <a:rPr lang="zh-TW" altLang="en-US" sz="2000" dirty="0" smtClean="0"/>
              <a:t>阿榮福利味：</a:t>
            </a:r>
            <a:r>
              <a:rPr lang="en-US" altLang="zh-TW" sz="2000" smtClean="0">
                <a:hlinkClick r:id="rId3"/>
              </a:rPr>
              <a:t> http://azo-freeware.blogspot.com/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台灣教師於國際性網站所發表之英文</a:t>
            </a:r>
            <a:r>
              <a:rPr lang="en-US" altLang="zh-TW" dirty="0" err="1" smtClean="0"/>
              <a:t>WebQuest</a:t>
            </a:r>
            <a:r>
              <a:rPr lang="zh-TW" altLang="en-US" dirty="0" smtClean="0"/>
              <a:t>專題網址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Who survives in national parks  </a:t>
            </a:r>
            <a:br>
              <a:rPr lang="en-US" altLang="zh-TW" dirty="0" smtClean="0"/>
            </a:br>
            <a:r>
              <a:rPr lang="en-US" altLang="zh-TW" u="sng" dirty="0" smtClean="0">
                <a:hlinkClick r:id="rId2"/>
              </a:rPr>
              <a:t>http://zunal.com/author.php?w=102679</a:t>
            </a:r>
            <a:endParaRPr lang="en-US" altLang="zh-TW" dirty="0" smtClean="0"/>
          </a:p>
          <a:p>
            <a:r>
              <a:rPr lang="en-US" altLang="zh-TW" dirty="0" smtClean="0"/>
              <a:t>Around the world</a:t>
            </a:r>
            <a:br>
              <a:rPr lang="en-US" altLang="zh-TW" dirty="0" smtClean="0"/>
            </a:br>
            <a:r>
              <a:rPr lang="en-US" altLang="zh-TW" u="sng" dirty="0" smtClean="0">
                <a:hlinkClick r:id="rId3"/>
              </a:rPr>
              <a:t> http://zunal.com/author.php?w=109404</a:t>
            </a:r>
            <a:endParaRPr lang="en-US" altLang="zh-TW" u="sng" dirty="0" smtClean="0"/>
          </a:p>
          <a:p>
            <a:r>
              <a:rPr lang="en-US" altLang="zh-TW" dirty="0" smtClean="0"/>
              <a:t>Sherlock Holmes and Watson</a:t>
            </a:r>
            <a:br>
              <a:rPr lang="en-US" altLang="zh-TW" dirty="0" smtClean="0"/>
            </a:br>
            <a:r>
              <a:rPr lang="en-US" altLang="zh-TW" u="sng" dirty="0" smtClean="0">
                <a:hlinkClick r:id="rId4"/>
              </a:rPr>
              <a:t> http://zunal.com/author.php?w=83423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3786188" cy="414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WebQuest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　誕生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214438"/>
            <a:ext cx="4405312" cy="4357687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1995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年，聖地牙哥州立大學的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Bernie Dodge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Tom March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教授首先提出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WebQuest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的概念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整合學習策略與應用網路資源</a:t>
            </a:r>
            <a:endParaRPr lang="en-US" altLang="zh-TW" sz="280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規劃</a:t>
            </a:r>
            <a:r>
              <a:rPr lang="zh-TW" altLang="en-US" sz="2800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探究導向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的教學活動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(inquiry-oriented activity)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5" descr="bdod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285875"/>
            <a:ext cx="1792287" cy="1706563"/>
          </a:xfrm>
        </p:spPr>
      </p:pic>
      <p:pic>
        <p:nvPicPr>
          <p:cNvPr id="6149" name="Picture 8" descr="Tom Mar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6563" y="3000375"/>
            <a:ext cx="1452562" cy="1971675"/>
          </a:xfrm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7000875" y="1785938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Bernie Dodge</a:t>
            </a: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5429250" y="392906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Tom March</a:t>
            </a:r>
          </a:p>
        </p:txBody>
      </p:sp>
      <p:sp>
        <p:nvSpPr>
          <p:cNvPr id="6152" name="矩形 7"/>
          <p:cNvSpPr>
            <a:spLocks noChangeArrowheads="1"/>
          </p:cNvSpPr>
          <p:nvPr/>
        </p:nvSpPr>
        <p:spPr bwMode="auto">
          <a:xfrm>
            <a:off x="5000625" y="5857875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>
                <a:hlinkClick r:id="rId4"/>
              </a:rPr>
              <a:t>Source:</a:t>
            </a:r>
            <a:r>
              <a:rPr kumimoji="0" lang="zh-TW" altLang="en-US" sz="1200">
                <a:hlinkClick r:id="rId4"/>
              </a:rPr>
              <a:t>王勝雄</a:t>
            </a:r>
            <a:r>
              <a:rPr kumimoji="0" lang="en-US" altLang="zh-TW" sz="1200">
                <a:hlinkClick r:id="rId4"/>
              </a:rPr>
              <a:t>. WebQuest </a:t>
            </a:r>
            <a:r>
              <a:rPr kumimoji="0" lang="zh-TW" altLang="en-US" sz="1200">
                <a:hlinkClick r:id="rId4"/>
              </a:rPr>
              <a:t>教學模式介紹及應用實務 </a:t>
            </a:r>
            <a:r>
              <a:rPr kumimoji="0" lang="en-US" altLang="zh-TW" sz="1200">
                <a:hlinkClick r:id="rId4"/>
              </a:rPr>
              <a:t>http://163.22.69.138/teach_data/browse.php?dataid=3</a:t>
            </a:r>
            <a:r>
              <a:rPr kumimoji="0" lang="en-US" altLang="zh-TW" sz="1200"/>
              <a:t> </a:t>
            </a:r>
            <a:endParaRPr kumimoji="0" lang="zh-TW" altLang="en-US" sz="12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3168352" cy="1201688"/>
          </a:xfrm>
        </p:spPr>
        <p:txBody>
          <a:bodyPr>
            <a:normAutofit fontScale="92500"/>
          </a:bodyPr>
          <a:lstStyle/>
          <a:p>
            <a:r>
              <a:rPr lang="en-US" altLang="zh-TW" sz="2100" dirty="0" smtClean="0"/>
              <a:t>BBC Learning English</a:t>
            </a:r>
            <a:br>
              <a:rPr lang="en-US" altLang="zh-TW" sz="2100" dirty="0" smtClean="0"/>
            </a:br>
            <a:r>
              <a:rPr lang="en-US" altLang="zh-TW" sz="2100" dirty="0" smtClean="0">
                <a:hlinkClick r:id="rId2"/>
              </a:rPr>
              <a:t>http://www.bbc.co.uk/worldservice/learningenglish/</a:t>
            </a:r>
            <a:endParaRPr lang="en-US" altLang="zh-TW" sz="2100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001" r="60138" b="10101"/>
          <a:stretch>
            <a:fillRect/>
          </a:stretch>
        </p:blipFill>
        <p:spPr bwMode="auto">
          <a:xfrm>
            <a:off x="3779912" y="620688"/>
            <a:ext cx="48600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3024336" cy="1274440"/>
          </a:xfrm>
        </p:spPr>
        <p:txBody>
          <a:bodyPr>
            <a:normAutofit/>
          </a:bodyPr>
          <a:lstStyle/>
          <a:p>
            <a:r>
              <a:rPr lang="en-US" altLang="zh-TW" sz="1800" b="1" dirty="0" err="1" smtClean="0"/>
              <a:t>Randalls</a:t>
            </a:r>
            <a:r>
              <a:rPr lang="en-US" altLang="zh-TW" sz="1800" b="1" dirty="0" smtClean="0"/>
              <a:t> ESL Cyber Listening Lab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2"/>
              </a:rPr>
              <a:t>http://www.esl-lab.com/phone/phonesc1.htm</a:t>
            </a:r>
            <a:endParaRPr lang="zh-TW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8001" r="54231" b="8001"/>
          <a:stretch>
            <a:fillRect/>
          </a:stretch>
        </p:blipFill>
        <p:spPr bwMode="auto">
          <a:xfrm>
            <a:off x="3274080" y="692696"/>
            <a:ext cx="55801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WebQuest 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內容模組一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情境介紹（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Introduction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一個構建“知識鷹架”的導言，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提供本次探究的背景資訊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提供一些背景材料，喚起學生原有知識經驗，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為新的學習作好準備的教學設計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WebQuest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內容模組二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89920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學習任務（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Task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一個可能完成的並且是有趣的任務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任務分類以角色扮演的方式，賦予學生特定的工作項目與模式，當然，這些規劃仍有待老師的費心思量</a:t>
            </a: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這個解決問題的任務是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WebQuest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的核心部分。</a:t>
            </a:r>
            <a:endParaRPr lang="zh-TW" altLang="en-US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6420423" y="4286256"/>
          <a:ext cx="242889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WebQuest 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內容模組三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探索過程（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Process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一個探究學習的過程描述。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學生探究學習的步驟，每一步驟都有清晰的指導說明。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388" y="4786322"/>
          <a:ext cx="242889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351337" cy="414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WebQuest 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內容模組四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1071563"/>
            <a:ext cx="8382000" cy="4038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網站資源（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Resources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完成任務所必須的資訊資源。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通常是將許多資源以超連結在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WebQuest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文字中，作為問題探究的“定錨點”。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資源包括：網站資料、透過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聯繫的專家、實際的參考資料、在網路上的調查資料庫，也包括傳統印刷的書籍和文獻。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引導學生不至於在網路空間因盲目地漫遊而分心，甚至忽略了探究學習的主要目標。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388" y="4786322"/>
          <a:ext cx="242889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422775" cy="414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WebQuest 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內容模組五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1143000"/>
            <a:ext cx="8382000" cy="4038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評鑑（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Evaluation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模式一：問題求解的“導航”，或是如何完成任務的指導框架，如時間進度、概念圖表、因果分析圖示等等。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模式二：對探究學習效果與可行性的評價。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網路探究學習是一種較高水準的學習，在布盧姆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Bloom‘s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教育目標分類（知識、理解、應用、分析、綜合、評鑑）中，處於最高的層次。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這部份的評估系統是開放性的，用來對學生解決問題的結果而創作的作品進行評估。 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388" y="4857760"/>
          <a:ext cx="242889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4422775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WebQuest 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內容模組六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357313"/>
            <a:ext cx="8382000" cy="4038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結論（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Conclusion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完成這次探究學習的結論。</a:t>
            </a:r>
          </a:p>
          <a:p>
            <a:pPr lvl="1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提示學生已經學到了什麼，並鼓勵他們發表這次探究的經驗如何擴展到其他領域、發現什麼新問題，以及有何感想等。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388" y="4857760"/>
          <a:ext cx="242889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5870996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建立我的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WebQuest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5" name="Picture 2" descr="http://www2.hkedcity.net/iclub_files/a/1/119/webpage/project_learning_03/feature/jun04/webquest/images/process_selection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143000"/>
            <a:ext cx="3714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786313" y="1500188"/>
            <a:ext cx="2262187" cy="9239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這個主題可以取代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你目前感到不愉快的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課程嗎？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929190" y="3357562"/>
            <a:ext cx="2031325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12700" prstMaterial="plastic">
            <a:extrusionClr>
              <a:srgbClr val="C00000"/>
            </a:extrusionClr>
            <a:contourClr>
              <a:srgbClr val="FF000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這個主題可以善用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網路資源嗎？</a:t>
            </a:r>
          </a:p>
        </p:txBody>
      </p:sp>
      <p:sp>
        <p:nvSpPr>
          <p:cNvPr id="8" name="流程圖: 替代處理程序 7"/>
          <p:cNvSpPr/>
          <p:nvPr/>
        </p:nvSpPr>
        <p:spPr bwMode="auto">
          <a:xfrm>
            <a:off x="3500438" y="5715000"/>
            <a:ext cx="1643062" cy="571500"/>
          </a:xfrm>
          <a:prstGeom prst="flowChartAlternateProces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kumimoji="0" lang="zh-TW" altLang="en-US" sz="20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把它寫下來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143108" y="3214686"/>
            <a:ext cx="156966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12700" prstMaterial="plastic">
            <a:extrusionClr>
              <a:srgbClr val="C00000"/>
            </a:extrusionClr>
            <a:contourClr>
              <a:srgbClr val="FF000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主題可以涵括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知識了解嗎？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857356" y="1857364"/>
            <a:ext cx="1800493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12700" prstMaterial="plastic">
            <a:extrusionClr>
              <a:srgbClr val="C00000"/>
            </a:extrusionClr>
            <a:contourClr>
              <a:srgbClr val="FF000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這個主題可以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符合評量標準嗎</a:t>
            </a:r>
          </a:p>
        </p:txBody>
      </p:sp>
      <p:sp>
        <p:nvSpPr>
          <p:cNvPr id="33807" name="矩形 11"/>
          <p:cNvSpPr>
            <a:spLocks noChangeArrowheads="1"/>
          </p:cNvSpPr>
          <p:nvPr/>
        </p:nvSpPr>
        <p:spPr bwMode="auto">
          <a:xfrm>
            <a:off x="571500" y="6581775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/>
              <a:t>Source:http://www2.hkedcity.net/iclub_files/a/1/119/webpage/project_learning_03/feature/jun04/webquest/page2a.htm</a:t>
            </a:r>
            <a:endParaRPr kumimoji="0" lang="zh-TW" altLang="en-US" sz="1200"/>
          </a:p>
        </p:txBody>
      </p:sp>
      <p:sp>
        <p:nvSpPr>
          <p:cNvPr id="13" name="文字方塊 12"/>
          <p:cNvSpPr txBox="1"/>
          <p:nvPr/>
        </p:nvSpPr>
        <p:spPr>
          <a:xfrm>
            <a:off x="3214678" y="4714884"/>
            <a:ext cx="2262158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12700" prstMaterial="plastic">
            <a:extrusionClr>
              <a:srgbClr val="C00000"/>
            </a:extrusionClr>
            <a:contourClr>
              <a:srgbClr val="FF000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所有問題都可以得到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肯定的答案嗎，若是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Enjoy it</a:t>
            </a:r>
            <a:endParaRPr lang="zh-TW" altLang="en-US" dirty="0"/>
          </a:p>
        </p:txBody>
      </p:sp>
      <p:pic>
        <p:nvPicPr>
          <p:cNvPr id="3074" name="Picture 2" descr="http://www.downpanda.com/screenshot/free-funny-cartoon-screens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900" smtClean="0">
                <a:latin typeface="Times New Roman" pitchFamily="18" charset="0"/>
                <a:ea typeface="標楷體" pitchFamily="65" charset="-120"/>
              </a:rPr>
              <a:t>什麼是</a:t>
            </a:r>
            <a:r>
              <a:rPr lang="en-US" altLang="zh-TW" sz="3900" smtClean="0">
                <a:latin typeface="Times New Roman" pitchFamily="18" charset="0"/>
                <a:ea typeface="標楷體" pitchFamily="65" charset="-120"/>
              </a:rPr>
              <a:t>WebQuest?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主要意涵：</a:t>
            </a:r>
          </a:p>
          <a:p>
            <a:pPr eaLnBrk="1" hangingPunct="1"/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運用網路資源</a:t>
            </a:r>
          </a:p>
          <a:p>
            <a:pPr eaLnBrk="1" hangingPunct="1"/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整合學習策略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屬性：</a:t>
            </a:r>
          </a:p>
          <a:p>
            <a:pPr eaLnBrk="1" hangingPunct="1"/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屬於探究導向</a:t>
            </a:r>
            <a:r>
              <a:rPr lang="en-US" altLang="zh-TW" sz="2600" smtClean="0">
                <a:latin typeface="標楷體" pitchFamily="65" charset="-120"/>
                <a:ea typeface="標楷體" pitchFamily="65" charset="-120"/>
              </a:rPr>
              <a:t>(inquiry-oriented activity )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的教學活動</a:t>
            </a:r>
          </a:p>
          <a:p>
            <a:pPr eaLnBrk="1" hangingPunct="1"/>
            <a:endParaRPr lang="en-US" altLang="zh-TW" sz="26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1850" y="1752600"/>
            <a:ext cx="392588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600" b="1" smtClean="0">
                <a:ea typeface="標楷體" pitchFamily="65" charset="-120"/>
              </a:rPr>
              <a:t>進行的方式：</a:t>
            </a:r>
          </a:p>
          <a:p>
            <a:pPr eaLnBrk="1" hangingPunct="1"/>
            <a:r>
              <a:rPr lang="zh-TW" altLang="en-US" sz="2600" smtClean="0">
                <a:ea typeface="標楷體" pitchFamily="65" charset="-120"/>
              </a:rPr>
              <a:t>教師會選定一個</a:t>
            </a:r>
            <a:r>
              <a:rPr lang="zh-TW" altLang="en-US" sz="2600" u="sng" smtClean="0">
                <a:solidFill>
                  <a:srgbClr val="FF3300"/>
                </a:solidFill>
                <a:ea typeface="標楷體" pitchFamily="65" charset="-120"/>
              </a:rPr>
              <a:t>主題</a:t>
            </a:r>
            <a:r>
              <a:rPr lang="zh-TW" altLang="en-US" sz="2600" smtClean="0">
                <a:ea typeface="標楷體" pitchFamily="65" charset="-120"/>
              </a:rPr>
              <a:t>，整理相關的</a:t>
            </a:r>
            <a:r>
              <a:rPr lang="zh-TW" altLang="en-US" sz="2600" u="sng" smtClean="0">
                <a:solidFill>
                  <a:srgbClr val="FF3300"/>
                </a:solidFill>
                <a:ea typeface="標楷體" pitchFamily="65" charset="-120"/>
              </a:rPr>
              <a:t>網路資源</a:t>
            </a:r>
          </a:p>
          <a:p>
            <a:pPr eaLnBrk="1" hangingPunct="1"/>
            <a:r>
              <a:rPr lang="zh-TW" altLang="en-US" sz="2600" smtClean="0">
                <a:ea typeface="標楷體" pitchFamily="65" charset="-120"/>
              </a:rPr>
              <a:t>指派學生一些</a:t>
            </a:r>
            <a:r>
              <a:rPr lang="zh-TW" altLang="en-US" sz="2600" smtClean="0">
                <a:solidFill>
                  <a:srgbClr val="FF3300"/>
                </a:solidFill>
                <a:ea typeface="標楷體" pitchFamily="65" charset="-120"/>
              </a:rPr>
              <a:t>任務</a:t>
            </a:r>
            <a:r>
              <a:rPr lang="zh-TW" altLang="en-US" sz="2600" smtClean="0">
                <a:ea typeface="標楷體" pitchFamily="65" charset="-120"/>
              </a:rPr>
              <a:t>，或問學生問題，達到幫助學生針對手邊資訊進行</a:t>
            </a:r>
            <a:r>
              <a:rPr lang="zh-TW" altLang="en-US" sz="2600" smtClean="0">
                <a:solidFill>
                  <a:srgbClr val="FF3300"/>
                </a:solidFill>
                <a:ea typeface="標楷體" pitchFamily="65" charset="-120"/>
              </a:rPr>
              <a:t>分析、整合、評鑑</a:t>
            </a:r>
            <a:r>
              <a:rPr lang="zh-TW" altLang="en-US" sz="2600" smtClean="0">
                <a:ea typeface="標楷體" pitchFamily="65" charset="-120"/>
              </a:rPr>
              <a:t>的高階思考能力。</a:t>
            </a:r>
          </a:p>
        </p:txBody>
      </p:sp>
      <p:sp>
        <p:nvSpPr>
          <p:cNvPr id="7173" name="文字方塊 4"/>
          <p:cNvSpPr txBox="1">
            <a:spLocks noChangeArrowheads="1"/>
          </p:cNvSpPr>
          <p:nvPr/>
        </p:nvSpPr>
        <p:spPr bwMode="auto">
          <a:xfrm>
            <a:off x="3786188" y="6072188"/>
            <a:ext cx="5018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200"/>
              <a:t>Source: WebQuest </a:t>
            </a:r>
            <a:r>
              <a:rPr kumimoji="0" lang="zh-TW" altLang="en-US" sz="1200"/>
              <a:t>網路探究學習模式之實務介紹</a:t>
            </a:r>
            <a:endParaRPr kumimoji="0" lang="en-US" altLang="zh-TW" sz="1200"/>
          </a:p>
          <a:p>
            <a:r>
              <a:rPr kumimoji="0" lang="en-US" altLang="zh-TW" sz="1200"/>
              <a:t>http://web.cjjh.tc.edu.tw/~sciedu95/materials/webquest/webquest_5.ppt</a:t>
            </a:r>
            <a:endParaRPr kumimoji="0" lang="zh-TW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500166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內容模組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6648" cy="914400"/>
          </a:xfrm>
        </p:spPr>
        <p:txBody>
          <a:bodyPr/>
          <a:lstStyle/>
          <a:p>
            <a:r>
              <a:rPr lang="zh-TW" altLang="en-US" dirty="0" smtClean="0"/>
              <a:t>為何學英文</a:t>
            </a:r>
            <a:r>
              <a:rPr lang="en-US" altLang="zh-TW" dirty="0" smtClean="0"/>
              <a:t>?!</a:t>
            </a:r>
            <a:endParaRPr lang="zh-TW" altLang="en-US" dirty="0"/>
          </a:p>
        </p:txBody>
      </p:sp>
      <p:pic>
        <p:nvPicPr>
          <p:cNvPr id="1026" name="Picture 2" descr="http://images03.olx.in/ui/1/11/36/9230536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3" y="404664"/>
            <a:ext cx="5626347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如何建立我的 </a:t>
            </a:r>
            <a:r>
              <a:rPr lang="en-US" altLang="zh-TW" smtClean="0">
                <a:ea typeface="新細明體" pitchFamily="18" charset="-120"/>
              </a:rPr>
              <a:t>WebQuest?</a:t>
            </a:r>
            <a:endParaRPr lang="zh-TW" altLang="en-US" smtClean="0">
              <a:ea typeface="新細明體" pitchFamily="18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4286250" y="5857875"/>
            <a:ext cx="4572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100"/>
              <a:t>Source: http://www2.hkedcity.net/iclub_files/a/1/119/webpage/project_learning_03/feature/jun04/webquest/page2.htm</a:t>
            </a:r>
            <a:endParaRPr kumimoji="0" lang="zh-TW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英文學習教學設計範例一</a:t>
            </a:r>
            <a:endParaRPr lang="zh-TW" altLang="en-US" dirty="0"/>
          </a:p>
        </p:txBody>
      </p:sp>
      <p:sp>
        <p:nvSpPr>
          <p:cNvPr id="23" name="內容版面配置區 2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學習目標：學會口頭將英文句子翻譯成中文句子</a:t>
            </a:r>
            <a:endParaRPr lang="en-US" altLang="zh-TW" dirty="0" smtClean="0"/>
          </a:p>
          <a:p>
            <a:r>
              <a:rPr lang="zh-TW" altLang="en-US" dirty="0" smtClean="0"/>
              <a:t>教師準備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下載網路資源：</a:t>
            </a:r>
            <a:r>
              <a:rPr lang="en-US" altLang="zh-TW" dirty="0" err="1" smtClean="0"/>
              <a:t>youtube</a:t>
            </a:r>
            <a:r>
              <a:rPr lang="en-US" altLang="zh-TW" dirty="0" smtClean="0"/>
              <a:t> </a:t>
            </a:r>
            <a:r>
              <a:rPr lang="zh-TW" altLang="en-US" dirty="0" smtClean="0"/>
              <a:t>影片小女孩英翻中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軟體：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Freemake</a:t>
            </a:r>
            <a:r>
              <a:rPr lang="en-US" altLang="zh-TW" dirty="0" smtClean="0"/>
              <a:t> Video Downloader</a:t>
            </a:r>
            <a:r>
              <a:rPr lang="zh-TW" altLang="en-US" dirty="0" smtClean="0"/>
              <a:t>（免費之共享軟體）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設計評鑑標準</a:t>
            </a:r>
            <a:endParaRPr lang="en-US" altLang="zh-TW" dirty="0" smtClean="0"/>
          </a:p>
          <a:p>
            <a:r>
              <a:rPr lang="zh-TW" altLang="en-US" dirty="0" smtClean="0"/>
              <a:t>教學設計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情境介紹：播放</a:t>
            </a:r>
            <a:r>
              <a:rPr lang="zh-TW" altLang="en-US" dirty="0" smtClean="0">
                <a:hlinkClick r:id="rId2" action="ppaction://hlinkfile"/>
              </a:rPr>
              <a:t>小女孩英翻中影片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學習任務：２人一組，１位擔任口譯者，１位是演講者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探索過程</a:t>
            </a:r>
            <a:endParaRPr lang="en-US" altLang="zh-TW" dirty="0" smtClean="0"/>
          </a:p>
          <a:p>
            <a:pPr marL="1005840" lvl="2" indent="-457200">
              <a:buFont typeface="+mj-lt"/>
              <a:buAutoNum type="arabicPeriod"/>
            </a:pPr>
            <a:r>
              <a:rPr lang="zh-TW" altLang="en-US" dirty="0" smtClean="0"/>
              <a:t>口譯者：聽到演講者唸出的英文句子後，立即口譯成中文</a:t>
            </a:r>
            <a:endParaRPr lang="en-US" altLang="zh-TW" dirty="0" smtClean="0"/>
          </a:p>
          <a:p>
            <a:pPr marL="1005840" lvl="2" indent="-457200">
              <a:buFont typeface="+mj-lt"/>
              <a:buAutoNum type="arabicPeriod"/>
            </a:pPr>
            <a:r>
              <a:rPr lang="zh-TW" altLang="en-US" dirty="0" smtClean="0"/>
              <a:t>演講者：十分鐘內要唸完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個句子</a:t>
            </a:r>
            <a:endParaRPr lang="en-US" altLang="zh-TW" dirty="0" smtClean="0"/>
          </a:p>
          <a:p>
            <a:pPr marL="1280160" lvl="3" indent="-457200">
              <a:buFont typeface="+mj-lt"/>
              <a:buAutoNum type="arabicParenR"/>
            </a:pPr>
            <a:r>
              <a:rPr lang="zh-TW" altLang="en-US" dirty="0" smtClean="0"/>
              <a:t>同時要計時，每個句子口譯時間為</a:t>
            </a:r>
            <a:r>
              <a:rPr lang="en-US" altLang="zh-TW" dirty="0" smtClean="0"/>
              <a:t>90</a:t>
            </a:r>
            <a:r>
              <a:rPr lang="zh-TW" altLang="en-US" dirty="0" smtClean="0"/>
              <a:t>秒，時間到就唸下一句</a:t>
            </a:r>
            <a:endParaRPr lang="en-US" altLang="zh-TW" dirty="0" smtClean="0"/>
          </a:p>
          <a:p>
            <a:pPr marL="1280160" lvl="3" indent="-457200">
              <a:buFont typeface="+mj-lt"/>
              <a:buAutoNum type="arabicParenR"/>
            </a:pPr>
            <a:r>
              <a:rPr lang="zh-TW" altLang="en-US" dirty="0" smtClean="0"/>
              <a:t>記錄口譯者的口譯內容</a:t>
            </a:r>
            <a:endParaRPr lang="en-US" altLang="zh-TW" dirty="0" smtClean="0"/>
          </a:p>
          <a:p>
            <a:pPr marL="1280160" lvl="3" indent="-457200">
              <a:buFont typeface="+mj-lt"/>
              <a:buAutoNum type="arabicParenR"/>
            </a:pPr>
            <a:r>
              <a:rPr lang="zh-TW" altLang="en-US" dirty="0" smtClean="0"/>
              <a:t>不能對口譯者做任何批評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網站</a:t>
            </a:r>
            <a:r>
              <a:rPr lang="zh-TW" altLang="en-US" dirty="0" smtClean="0"/>
              <a:t>資源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xibolaiyu.zaixian-fanyi.com/index.php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翻譯網站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danci.911cha.com/showcased.html</a:t>
            </a: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zh-TW" altLang="en-US" dirty="0" smtClean="0"/>
              <a:t>英漢字典</a:t>
            </a:r>
            <a:r>
              <a:rPr lang="en-US" altLang="zh-TW" smtClean="0"/>
              <a:t>)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評鑑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結論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pPr algn="r"/>
            <a:r>
              <a:rPr lang="zh-TW" altLang="en-US" dirty="0" smtClean="0"/>
              <a:t>評量準則</a:t>
            </a:r>
            <a:r>
              <a:rPr lang="en-US" altLang="zh-TW" dirty="0" smtClean="0"/>
              <a:t>(rubric)</a:t>
            </a:r>
            <a:r>
              <a:rPr lang="zh-TW" altLang="en-US" sz="2400" dirty="0" smtClean="0"/>
              <a:t>英語讀書報告實作評量設計</a:t>
            </a:r>
            <a:endParaRPr lang="zh-TW" altLang="en-US" sz="24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41648" cy="10576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zh-TW" altLang="en-US" sz="1800" dirty="0" smtClean="0"/>
              <a:t>能清楚明白的口述一件事情。</a:t>
            </a:r>
          </a:p>
          <a:p>
            <a:r>
              <a:rPr lang="zh-TW" altLang="en-US" sz="1800" dirty="0" smtClean="0"/>
              <a:t>說話語音清晰，語法正確，速度適當。</a:t>
            </a:r>
          </a:p>
          <a:p>
            <a:r>
              <a:rPr lang="zh-TW" altLang="en-US" sz="1800" dirty="0" smtClean="0"/>
              <a:t>能注意抑揚頓挫，發揮說話技巧。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>
          <a:xfrm>
            <a:off x="4632198" y="1453896"/>
            <a:ext cx="4041648" cy="10607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zh-TW" altLang="en-US" sz="2100" dirty="0" smtClean="0"/>
              <a:t>能有條理、有系統思考，併合理的歸納重點，表達意見。</a:t>
            </a:r>
          </a:p>
          <a:p>
            <a:r>
              <a:rPr lang="zh-TW" altLang="en-US" sz="2100" dirty="0" smtClean="0"/>
              <a:t>能明白說出一篇作品的優缺點。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4121" y="2636912"/>
          <a:ext cx="8280920" cy="368118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4095"/>
                <a:gridCol w="1584176"/>
                <a:gridCol w="1872208"/>
                <a:gridCol w="1512168"/>
                <a:gridCol w="2448273"/>
              </a:tblGrid>
              <a:tr h="314656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分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分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分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分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859986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聲音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音量太小，或速度太快，或發音不清楚，使報告的內容無法理解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斷斷續續，有太多的停頓，不夠流暢</a:t>
                      </a: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音量與速度適中，發音和咬字都很清楚</a:t>
                      </a:r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說話時有抑揚頓挫，語調優美，能清楚傳逹內容給聽眾，並吸引聽眾認真聽講</a:t>
                      </a:r>
                      <a:endParaRPr lang="zh-TW" altLang="en-US" sz="1400" dirty="0"/>
                    </a:p>
                  </a:txBody>
                  <a:tcPr/>
                </a:tc>
              </a:tr>
              <a:tr h="777592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組織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zh-TW" altLang="en-US" sz="1400" dirty="0" smtClean="0"/>
                        <a:t>編輯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沒有邏輯，聽眾完全聽不懂內容為何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概念不清楚，順序關係顛倒，聽眾必須猜測其意思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條理分明，聽眾可以立刻瞭解其內容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有條理，會先告知其內容主題或綱要，再進行各綱要的細說</a:t>
                      </a:r>
                      <a:endParaRPr lang="zh-TW" altLang="en-US" sz="1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內容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完全偏離主題，說一些不相關的話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主題部份偏離，忽略聽眾程度和背景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能配合主題，內容配合聽眾程度和背景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能針對內容提出相關的例子或證據，與聽眾經驗產生結合</a:t>
                      </a:r>
                      <a:endParaRPr lang="zh-TW" altLang="en-US" sz="1400" dirty="0"/>
                    </a:p>
                  </a:txBody>
                  <a:tcPr/>
                </a:tc>
              </a:tr>
              <a:tr h="800864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文法與字彙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文法與字彙不當使用，使聽眾無法瞭解內容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文法與字彙內容簡單平淡，聽眾能理解內容但易覺得乏味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用字精闢，文法架構複雜，並能加入適當的語氣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善用譬喻、想像、幽默等說話技巧，使聽眾覺得十分生動有趣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67544" y="11167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學習目標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6358646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solidFill>
                  <a:schemeClr val="accent6"/>
                </a:solidFill>
                <a:hlinkClick r:id="rId2"/>
              </a:rPr>
              <a:t>http://zh.wikiteamwork.wikia.com/wiki/%E5%88%86%E9%A1%9E:Rubric</a:t>
            </a:r>
            <a:endParaRPr lang="zh-TW" altLang="en-US" sz="1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評量準則</a:t>
            </a:r>
            <a:r>
              <a:rPr lang="en-US" altLang="zh-TW" sz="2400" dirty="0" smtClean="0"/>
              <a:t>(rubric)</a:t>
            </a:r>
            <a:r>
              <a:rPr lang="zh-TW" altLang="en-US" sz="2400" dirty="0" smtClean="0"/>
              <a:t>範例二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口譯評分量表葉舒白與劉敏華（</a:t>
            </a:r>
            <a:r>
              <a:rPr lang="en-US" altLang="zh-TW" sz="2400" dirty="0" smtClean="0"/>
              <a:t>2006</a:t>
            </a:r>
            <a:r>
              <a:rPr lang="zh-TW" altLang="en-US" sz="2400" dirty="0" smtClean="0"/>
              <a:t>）口譯評分量表</a:t>
            </a:r>
            <a:endParaRPr lang="zh-TW" altLang="en-US" sz="24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8229600" cy="4937125"/>
          </a:xfrm>
        </p:spPr>
        <p:txBody>
          <a:bodyPr/>
          <a:lstStyle/>
          <a:p>
            <a:endParaRPr lang="zh-TW" altLang="en-US" dirty="0" smtClean="0"/>
          </a:p>
          <a:p>
            <a:endParaRPr lang="zh-TW" altLang="en-US" dirty="0" smtClean="0"/>
          </a:p>
        </p:txBody>
      </p:sp>
      <p:pic>
        <p:nvPicPr>
          <p:cNvPr id="69636" name="Picture 4" descr="http://distance.shu.edu.tw/TLez/img/ez08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184576" cy="522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自訂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0000"/>
      </a:hlink>
      <a:folHlink>
        <a:srgbClr val="FF000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1717</TotalTime>
  <Words>1455</Words>
  <Application>Microsoft Office PowerPoint</Application>
  <PresentationFormat>如螢幕大小 (4:3)</PresentationFormat>
  <Paragraphs>222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原創</vt:lpstr>
      <vt:lpstr>12/5 討論議題</vt:lpstr>
      <vt:lpstr>WebQuest　誕生</vt:lpstr>
      <vt:lpstr>什麼是WebQuest?</vt:lpstr>
      <vt:lpstr>內容模組</vt:lpstr>
      <vt:lpstr>為何學英文?!</vt:lpstr>
      <vt:lpstr>如何建立我的 WebQuest?</vt:lpstr>
      <vt:lpstr>英文學習教學設計範例一</vt:lpstr>
      <vt:lpstr>評量準則(rubric)英語讀書報告實作評量設計</vt:lpstr>
      <vt:lpstr>評量準則(rubric)範例二 口譯評分量表葉舒白與劉敏華（2006）口譯評分量表</vt:lpstr>
      <vt:lpstr>評量準則(rubric)範例三：聽力</vt:lpstr>
      <vt:lpstr>評量準則要素</vt:lpstr>
      <vt:lpstr>使用Rubrics評估學生作業的好處</vt:lpstr>
      <vt:lpstr>如何建立我的 WebQuest!</vt:lpstr>
      <vt:lpstr>什麼是WebQuest?</vt:lpstr>
      <vt:lpstr>網路資源</vt:lpstr>
      <vt:lpstr>心智圖、英文單字(1/2)</vt:lpstr>
      <vt:lpstr>心智圖、英文單字(2/2)</vt:lpstr>
      <vt:lpstr>下載 youtube video－工具舉例</vt:lpstr>
      <vt:lpstr>台灣教師於國際性網站所發表之英文WebQuest專題網址</vt:lpstr>
      <vt:lpstr>投影片 20</vt:lpstr>
      <vt:lpstr>Randalls ESL Cyber Listening Lab http://www.esl-lab.com/phone/phonesc1.htm</vt:lpstr>
      <vt:lpstr>WebQuest 內容模組一</vt:lpstr>
      <vt:lpstr>WebQuest 內容模組二</vt:lpstr>
      <vt:lpstr>WebQuest 內容模組三</vt:lpstr>
      <vt:lpstr>WebQuest 內容模組四</vt:lpstr>
      <vt:lpstr>WebQuest 內容模組五</vt:lpstr>
      <vt:lpstr>WebQuest 內容模組六</vt:lpstr>
      <vt:lpstr>建立我的WebQuest</vt:lpstr>
      <vt:lpstr>Enjoy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prophet</dc:creator>
  <cp:lastModifiedBy>user</cp:lastModifiedBy>
  <cp:revision>268</cp:revision>
  <dcterms:created xsi:type="dcterms:W3CDTF">2008-06-02T06:28:06Z</dcterms:created>
  <dcterms:modified xsi:type="dcterms:W3CDTF">2011-12-05T05:18:19Z</dcterms:modified>
</cp:coreProperties>
</file>